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13"/>
  </p:notesMasterIdLst>
  <p:sldIdLst>
    <p:sldId id="256" r:id="rId5"/>
    <p:sldId id="257" r:id="rId6"/>
    <p:sldId id="263" r:id="rId7"/>
    <p:sldId id="258" r:id="rId8"/>
    <p:sldId id="259" r:id="rId9"/>
    <p:sldId id="260" r:id="rId10"/>
    <p:sldId id="261" r:id="rId11"/>
    <p:sldId id="262" r:id="rId12"/>
  </p:sldIdLst>
  <p:sldSz cx="9720263" cy="17640300"/>
  <p:notesSz cx="6797675" cy="9982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5556">
          <p15:clr>
            <a:srgbClr val="000000"/>
          </p15:clr>
        </p15:guide>
        <p15:guide id="2" pos="3061">
          <p15:clr>
            <a:srgbClr val="000000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go="http://customooxmlschemas.google.com/" r:id="rId14" roundtripDataSignature="AMtx7mglbhhosn/m62Hw1PTT+KkI/w6Ki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66CCFF"/>
    <a:srgbClr val="6600FF"/>
    <a:srgbClr val="FF99FF"/>
    <a:srgbClr val="FFCCCC"/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DD96E6-DE06-4B84-82C2-7E7F8F62911E}" v="3" dt="2024-09-12T13:18:18.6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9" d="100"/>
          <a:sy n="69" d="100"/>
        </p:scale>
        <p:origin x="352" y="-5152"/>
      </p:cViewPr>
      <p:guideLst>
        <p:guide orient="horz" pos="5556"/>
        <p:guide pos="30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customschemas.google.com/relationships/presentationmetadata" Target="meta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ston, Julie" userId="510f6c28-0273-4a69-8d82-2b4588e7a82b" providerId="ADAL" clId="{B1DD96E6-DE06-4B84-82C2-7E7F8F62911E}"/>
    <pc:docChg chg="custSel modSld">
      <pc:chgData name="Marston, Julie" userId="510f6c28-0273-4a69-8d82-2b4588e7a82b" providerId="ADAL" clId="{B1DD96E6-DE06-4B84-82C2-7E7F8F62911E}" dt="2024-09-12T13:19:23.503" v="1751" actId="1076"/>
      <pc:docMkLst>
        <pc:docMk/>
      </pc:docMkLst>
      <pc:sldChg chg="addSp delSp modSp mod">
        <pc:chgData name="Marston, Julie" userId="510f6c28-0273-4a69-8d82-2b4588e7a82b" providerId="ADAL" clId="{B1DD96E6-DE06-4B84-82C2-7E7F8F62911E}" dt="2024-09-12T12:43:18.107" v="956" actId="14100"/>
        <pc:sldMkLst>
          <pc:docMk/>
          <pc:sldMk cId="14896885" sldId="258"/>
        </pc:sldMkLst>
        <pc:spChg chg="add mod">
          <ac:chgData name="Marston, Julie" userId="510f6c28-0273-4a69-8d82-2b4588e7a82b" providerId="ADAL" clId="{B1DD96E6-DE06-4B84-82C2-7E7F8F62911E}" dt="2024-09-12T12:27:05.114" v="519" actId="20577"/>
          <ac:spMkLst>
            <pc:docMk/>
            <pc:sldMk cId="14896885" sldId="258"/>
            <ac:spMk id="2" creationId="{BF57ABBF-A33E-1B9E-CA33-C4D5B37848D6}"/>
          </ac:spMkLst>
        </pc:spChg>
        <pc:spChg chg="mod">
          <ac:chgData name="Marston, Julie" userId="510f6c28-0273-4a69-8d82-2b4588e7a82b" providerId="ADAL" clId="{B1DD96E6-DE06-4B84-82C2-7E7F8F62911E}" dt="2024-09-12T12:43:18.107" v="956" actId="14100"/>
          <ac:spMkLst>
            <pc:docMk/>
            <pc:sldMk cId="14896885" sldId="258"/>
            <ac:spMk id="30" creationId="{EF420573-DBD5-4015-B493-EF5466C5F923}"/>
          </ac:spMkLst>
        </pc:spChg>
        <pc:spChg chg="del mod">
          <ac:chgData name="Marston, Julie" userId="510f6c28-0273-4a69-8d82-2b4588e7a82b" providerId="ADAL" clId="{B1DD96E6-DE06-4B84-82C2-7E7F8F62911E}" dt="2024-09-12T12:31:42.286" v="667" actId="478"/>
          <ac:spMkLst>
            <pc:docMk/>
            <pc:sldMk cId="14896885" sldId="258"/>
            <ac:spMk id="31" creationId="{3C6C55A2-3DE0-4C8B-982D-A0C731E750AA}"/>
          </ac:spMkLst>
        </pc:spChg>
        <pc:spChg chg="mod">
          <ac:chgData name="Marston, Julie" userId="510f6c28-0273-4a69-8d82-2b4588e7a82b" providerId="ADAL" clId="{B1DD96E6-DE06-4B84-82C2-7E7F8F62911E}" dt="2024-09-12T12:29:23.967" v="606" actId="115"/>
          <ac:spMkLst>
            <pc:docMk/>
            <pc:sldMk cId="14896885" sldId="258"/>
            <ac:spMk id="32" creationId="{2FD738C9-BCD0-4F8E-AC6E-CE57C09CA89F}"/>
          </ac:spMkLst>
        </pc:spChg>
        <pc:spChg chg="mod">
          <ac:chgData name="Marston, Julie" userId="510f6c28-0273-4a69-8d82-2b4588e7a82b" providerId="ADAL" clId="{B1DD96E6-DE06-4B84-82C2-7E7F8F62911E}" dt="2024-09-12T12:32:12.048" v="678" actId="20577"/>
          <ac:spMkLst>
            <pc:docMk/>
            <pc:sldMk cId="14896885" sldId="258"/>
            <ac:spMk id="33" creationId="{9DF28FBE-533E-4A82-8801-F0A93172D5DE}"/>
          </ac:spMkLst>
        </pc:spChg>
        <pc:spChg chg="mod">
          <ac:chgData name="Marston, Julie" userId="510f6c28-0273-4a69-8d82-2b4588e7a82b" providerId="ADAL" clId="{B1DD96E6-DE06-4B84-82C2-7E7F8F62911E}" dt="2024-09-12T12:26:25.941" v="506" actId="1076"/>
          <ac:spMkLst>
            <pc:docMk/>
            <pc:sldMk cId="14896885" sldId="258"/>
            <ac:spMk id="34" creationId="{06B27212-0C68-451C-8871-376FA410AC13}"/>
          </ac:spMkLst>
        </pc:spChg>
        <pc:spChg chg="del mod">
          <ac:chgData name="Marston, Julie" userId="510f6c28-0273-4a69-8d82-2b4588e7a82b" providerId="ADAL" clId="{B1DD96E6-DE06-4B84-82C2-7E7F8F62911E}" dt="2024-09-12T12:26:22.047" v="505" actId="478"/>
          <ac:spMkLst>
            <pc:docMk/>
            <pc:sldMk cId="14896885" sldId="258"/>
            <ac:spMk id="36" creationId="{3E34B082-72A3-4C3D-88DF-D6FDDBA2F6BF}"/>
          </ac:spMkLst>
        </pc:spChg>
        <pc:spChg chg="mod">
          <ac:chgData name="Marston, Julie" userId="510f6c28-0273-4a69-8d82-2b4588e7a82b" providerId="ADAL" clId="{B1DD96E6-DE06-4B84-82C2-7E7F8F62911E}" dt="2024-09-12T12:29:48.889" v="609" actId="20577"/>
          <ac:spMkLst>
            <pc:docMk/>
            <pc:sldMk cId="14896885" sldId="258"/>
            <ac:spMk id="37" creationId="{6C1F240A-92BE-4601-A764-16FA64C37190}"/>
          </ac:spMkLst>
        </pc:spChg>
        <pc:spChg chg="mod">
          <ac:chgData name="Marston, Julie" userId="510f6c28-0273-4a69-8d82-2b4588e7a82b" providerId="ADAL" clId="{B1DD96E6-DE06-4B84-82C2-7E7F8F62911E}" dt="2024-09-12T12:23:13.805" v="342" actId="1076"/>
          <ac:spMkLst>
            <pc:docMk/>
            <pc:sldMk cId="14896885" sldId="258"/>
            <ac:spMk id="38" creationId="{CFACC2A0-E516-4369-BED7-DAF1DEAD7315}"/>
          </ac:spMkLst>
        </pc:spChg>
        <pc:spChg chg="mod">
          <ac:chgData name="Marston, Julie" userId="510f6c28-0273-4a69-8d82-2b4588e7a82b" providerId="ADAL" clId="{B1DD96E6-DE06-4B84-82C2-7E7F8F62911E}" dt="2024-09-12T12:22:15.535" v="334" actId="1076"/>
          <ac:spMkLst>
            <pc:docMk/>
            <pc:sldMk cId="14896885" sldId="258"/>
            <ac:spMk id="39" creationId="{2D4BBBA4-DA48-4025-8F2C-F4A448B1FAE1}"/>
          </ac:spMkLst>
        </pc:spChg>
        <pc:spChg chg="mod">
          <ac:chgData name="Marston, Julie" userId="510f6c28-0273-4a69-8d82-2b4588e7a82b" providerId="ADAL" clId="{B1DD96E6-DE06-4B84-82C2-7E7F8F62911E}" dt="2024-09-12T12:22:01.260" v="333" actId="1076"/>
          <ac:spMkLst>
            <pc:docMk/>
            <pc:sldMk cId="14896885" sldId="258"/>
            <ac:spMk id="40" creationId="{AC291B29-3685-4712-91AC-0B51A33C9D4D}"/>
          </ac:spMkLst>
        </pc:spChg>
        <pc:grpChg chg="mod">
          <ac:chgData name="Marston, Julie" userId="510f6c28-0273-4a69-8d82-2b4588e7a82b" providerId="ADAL" clId="{B1DD96E6-DE06-4B84-82C2-7E7F8F62911E}" dt="2024-09-12T12:23:07.980" v="341" actId="1076"/>
          <ac:grpSpMkLst>
            <pc:docMk/>
            <pc:sldMk cId="14896885" sldId="258"/>
            <ac:grpSpMk id="102" creationId="{00000000-0000-0000-0000-000000000000}"/>
          </ac:grpSpMkLst>
        </pc:grpChg>
      </pc:sldChg>
      <pc:sldChg chg="delSp modSp mod">
        <pc:chgData name="Marston, Julie" userId="510f6c28-0273-4a69-8d82-2b4588e7a82b" providerId="ADAL" clId="{B1DD96E6-DE06-4B84-82C2-7E7F8F62911E}" dt="2024-09-12T12:42:33.258" v="951" actId="20577"/>
        <pc:sldMkLst>
          <pc:docMk/>
          <pc:sldMk cId="3647647593" sldId="259"/>
        </pc:sldMkLst>
        <pc:spChg chg="mod">
          <ac:chgData name="Marston, Julie" userId="510f6c28-0273-4a69-8d82-2b4588e7a82b" providerId="ADAL" clId="{B1DD96E6-DE06-4B84-82C2-7E7F8F62911E}" dt="2024-09-12T12:42:25.373" v="950" actId="1076"/>
          <ac:spMkLst>
            <pc:docMk/>
            <pc:sldMk cId="3647647593" sldId="259"/>
            <ac:spMk id="30" creationId="{6E33C624-1047-45E7-9CA0-56A38B7482F7}"/>
          </ac:spMkLst>
        </pc:spChg>
        <pc:spChg chg="mod">
          <ac:chgData name="Marston, Julie" userId="510f6c28-0273-4a69-8d82-2b4588e7a82b" providerId="ADAL" clId="{B1DD96E6-DE06-4B84-82C2-7E7F8F62911E}" dt="2024-09-12T12:42:21.279" v="949" actId="1076"/>
          <ac:spMkLst>
            <pc:docMk/>
            <pc:sldMk cId="3647647593" sldId="259"/>
            <ac:spMk id="31" creationId="{8190DAC2-CD55-440D-AB4A-E4F8F8EE1769}"/>
          </ac:spMkLst>
        </pc:spChg>
        <pc:spChg chg="mod">
          <ac:chgData name="Marston, Julie" userId="510f6c28-0273-4a69-8d82-2b4588e7a82b" providerId="ADAL" clId="{B1DD96E6-DE06-4B84-82C2-7E7F8F62911E}" dt="2024-09-12T12:41:57.988" v="947" actId="1076"/>
          <ac:spMkLst>
            <pc:docMk/>
            <pc:sldMk cId="3647647593" sldId="259"/>
            <ac:spMk id="32" creationId="{590E4B37-176D-4403-9111-A386963B1ED1}"/>
          </ac:spMkLst>
        </pc:spChg>
        <pc:spChg chg="del mod">
          <ac:chgData name="Marston, Julie" userId="510f6c28-0273-4a69-8d82-2b4588e7a82b" providerId="ADAL" clId="{B1DD96E6-DE06-4B84-82C2-7E7F8F62911E}" dt="2024-09-12T12:37:06.960" v="810" actId="478"/>
          <ac:spMkLst>
            <pc:docMk/>
            <pc:sldMk cId="3647647593" sldId="259"/>
            <ac:spMk id="33" creationId="{10BB30EC-B103-4C34-9273-5B2B41033F21}"/>
          </ac:spMkLst>
        </pc:spChg>
        <pc:spChg chg="mod">
          <ac:chgData name="Marston, Julie" userId="510f6c28-0273-4a69-8d82-2b4588e7a82b" providerId="ADAL" clId="{B1DD96E6-DE06-4B84-82C2-7E7F8F62911E}" dt="2024-09-12T12:41:00.343" v="939" actId="1076"/>
          <ac:spMkLst>
            <pc:docMk/>
            <pc:sldMk cId="3647647593" sldId="259"/>
            <ac:spMk id="34" creationId="{B6AF19ED-DA23-4BA2-B088-AA7BFEEB7D34}"/>
          </ac:spMkLst>
        </pc:spChg>
        <pc:spChg chg="mod">
          <ac:chgData name="Marston, Julie" userId="510f6c28-0273-4a69-8d82-2b4588e7a82b" providerId="ADAL" clId="{B1DD96E6-DE06-4B84-82C2-7E7F8F62911E}" dt="2024-09-12T12:40:56.828" v="938" actId="1076"/>
          <ac:spMkLst>
            <pc:docMk/>
            <pc:sldMk cId="3647647593" sldId="259"/>
            <ac:spMk id="35" creationId="{50F8A246-B223-4BC0-A843-9D657F71FD5A}"/>
          </ac:spMkLst>
        </pc:spChg>
        <pc:spChg chg="mod">
          <ac:chgData name="Marston, Julie" userId="510f6c28-0273-4a69-8d82-2b4588e7a82b" providerId="ADAL" clId="{B1DD96E6-DE06-4B84-82C2-7E7F8F62911E}" dt="2024-09-12T12:42:33.258" v="951" actId="20577"/>
          <ac:spMkLst>
            <pc:docMk/>
            <pc:sldMk cId="3647647593" sldId="259"/>
            <ac:spMk id="36" creationId="{848B42E6-05F6-4BB9-9967-0156307447A4}"/>
          </ac:spMkLst>
        </pc:spChg>
        <pc:spChg chg="mod">
          <ac:chgData name="Marston, Julie" userId="510f6c28-0273-4a69-8d82-2b4588e7a82b" providerId="ADAL" clId="{B1DD96E6-DE06-4B84-82C2-7E7F8F62911E}" dt="2024-09-12T12:42:06.439" v="948" actId="1076"/>
          <ac:spMkLst>
            <pc:docMk/>
            <pc:sldMk cId="3647647593" sldId="259"/>
            <ac:spMk id="38" creationId="{0524CA61-B06E-48C9-A924-B219B0CDB122}"/>
          </ac:spMkLst>
        </pc:spChg>
        <pc:spChg chg="mod">
          <ac:chgData name="Marston, Julie" userId="510f6c28-0273-4a69-8d82-2b4588e7a82b" providerId="ADAL" clId="{B1DD96E6-DE06-4B84-82C2-7E7F8F62911E}" dt="2024-09-12T12:41:45.260" v="946" actId="1076"/>
          <ac:spMkLst>
            <pc:docMk/>
            <pc:sldMk cId="3647647593" sldId="259"/>
            <ac:spMk id="39" creationId="{933025BD-79F3-4153-ACDD-839E26BEB8CD}"/>
          </ac:spMkLst>
        </pc:spChg>
        <pc:spChg chg="mod">
          <ac:chgData name="Marston, Julie" userId="510f6c28-0273-4a69-8d82-2b4588e7a82b" providerId="ADAL" clId="{B1DD96E6-DE06-4B84-82C2-7E7F8F62911E}" dt="2024-09-12T12:41:05.555" v="940" actId="1076"/>
          <ac:spMkLst>
            <pc:docMk/>
            <pc:sldMk cId="3647647593" sldId="259"/>
            <ac:spMk id="40" creationId="{C1C16E93-8A67-443B-BD51-5CF9F71CDBB5}"/>
          </ac:spMkLst>
        </pc:spChg>
      </pc:sldChg>
      <pc:sldChg chg="delSp modSp mod">
        <pc:chgData name="Marston, Julie" userId="510f6c28-0273-4a69-8d82-2b4588e7a82b" providerId="ADAL" clId="{B1DD96E6-DE06-4B84-82C2-7E7F8F62911E}" dt="2024-09-12T12:57:06.312" v="1310" actId="20577"/>
        <pc:sldMkLst>
          <pc:docMk/>
          <pc:sldMk cId="1192727846" sldId="260"/>
        </pc:sldMkLst>
        <pc:spChg chg="mod">
          <ac:chgData name="Marston, Julie" userId="510f6c28-0273-4a69-8d82-2b4588e7a82b" providerId="ADAL" clId="{B1DD96E6-DE06-4B84-82C2-7E7F8F62911E}" dt="2024-09-12T12:48:27.156" v="1288" actId="207"/>
          <ac:spMkLst>
            <pc:docMk/>
            <pc:sldMk cId="1192727846" sldId="260"/>
            <ac:spMk id="30" creationId="{8C52681C-7C97-4863-AC72-E0891FB0C00D}"/>
          </ac:spMkLst>
        </pc:spChg>
        <pc:spChg chg="mod">
          <ac:chgData name="Marston, Julie" userId="510f6c28-0273-4a69-8d82-2b4588e7a82b" providerId="ADAL" clId="{B1DD96E6-DE06-4B84-82C2-7E7F8F62911E}" dt="2024-09-12T12:46:43.020" v="1135" actId="20577"/>
          <ac:spMkLst>
            <pc:docMk/>
            <pc:sldMk cId="1192727846" sldId="260"/>
            <ac:spMk id="31" creationId="{4A675BF8-56EC-422C-A8D2-553602131511}"/>
          </ac:spMkLst>
        </pc:spChg>
        <pc:spChg chg="mod">
          <ac:chgData name="Marston, Julie" userId="510f6c28-0273-4a69-8d82-2b4588e7a82b" providerId="ADAL" clId="{B1DD96E6-DE06-4B84-82C2-7E7F8F62911E}" dt="2024-09-12T12:45:09.333" v="1045" actId="20577"/>
          <ac:spMkLst>
            <pc:docMk/>
            <pc:sldMk cId="1192727846" sldId="260"/>
            <ac:spMk id="32" creationId="{B56C5A8C-E5E8-4D32-9107-2A291C1EC6A3}"/>
          </ac:spMkLst>
        </pc:spChg>
        <pc:spChg chg="mod">
          <ac:chgData name="Marston, Julie" userId="510f6c28-0273-4a69-8d82-2b4588e7a82b" providerId="ADAL" clId="{B1DD96E6-DE06-4B84-82C2-7E7F8F62911E}" dt="2024-09-12T12:45:22.159" v="1071" actId="20577"/>
          <ac:spMkLst>
            <pc:docMk/>
            <pc:sldMk cId="1192727846" sldId="260"/>
            <ac:spMk id="33" creationId="{D227D0D8-B3A2-4E43-AB2F-4242914ECB04}"/>
          </ac:spMkLst>
        </pc:spChg>
        <pc:spChg chg="del mod">
          <ac:chgData name="Marston, Julie" userId="510f6c28-0273-4a69-8d82-2b4588e7a82b" providerId="ADAL" clId="{B1DD96E6-DE06-4B84-82C2-7E7F8F62911E}" dt="2024-09-12T12:56:08.764" v="1290" actId="478"/>
          <ac:spMkLst>
            <pc:docMk/>
            <pc:sldMk cId="1192727846" sldId="260"/>
            <ac:spMk id="34" creationId="{FC693F40-F6C8-482A-8B79-C249AAAC082A}"/>
          </ac:spMkLst>
        </pc:spChg>
        <pc:spChg chg="mod">
          <ac:chgData name="Marston, Julie" userId="510f6c28-0273-4a69-8d82-2b4588e7a82b" providerId="ADAL" clId="{B1DD96E6-DE06-4B84-82C2-7E7F8F62911E}" dt="2024-09-12T12:56:51.365" v="1307" actId="1076"/>
          <ac:spMkLst>
            <pc:docMk/>
            <pc:sldMk cId="1192727846" sldId="260"/>
            <ac:spMk id="35" creationId="{15ADD03D-28FB-40E7-B990-6441C1B0DCA1}"/>
          </ac:spMkLst>
        </pc:spChg>
        <pc:spChg chg="mod">
          <ac:chgData name="Marston, Julie" userId="510f6c28-0273-4a69-8d82-2b4588e7a82b" providerId="ADAL" clId="{B1DD96E6-DE06-4B84-82C2-7E7F8F62911E}" dt="2024-09-12T12:44:03.104" v="957" actId="404"/>
          <ac:spMkLst>
            <pc:docMk/>
            <pc:sldMk cId="1192727846" sldId="260"/>
            <ac:spMk id="38" creationId="{C75FF076-122B-463F-B9CA-BE74FB85F83D}"/>
          </ac:spMkLst>
        </pc:spChg>
        <pc:spChg chg="mod">
          <ac:chgData name="Marston, Julie" userId="510f6c28-0273-4a69-8d82-2b4588e7a82b" providerId="ADAL" clId="{B1DD96E6-DE06-4B84-82C2-7E7F8F62911E}" dt="2024-09-12T12:57:06.312" v="1310" actId="20577"/>
          <ac:spMkLst>
            <pc:docMk/>
            <pc:sldMk cId="1192727846" sldId="260"/>
            <ac:spMk id="40" creationId="{E763EB21-BF9F-41E8-97C9-52F2F053DDA1}"/>
          </ac:spMkLst>
        </pc:spChg>
      </pc:sldChg>
      <pc:sldChg chg="delSp modSp mod">
        <pc:chgData name="Marston, Julie" userId="510f6c28-0273-4a69-8d82-2b4588e7a82b" providerId="ADAL" clId="{B1DD96E6-DE06-4B84-82C2-7E7F8F62911E}" dt="2024-09-12T13:10:42.408" v="1536" actId="1076"/>
        <pc:sldMkLst>
          <pc:docMk/>
          <pc:sldMk cId="1552877270" sldId="261"/>
        </pc:sldMkLst>
        <pc:spChg chg="mod">
          <ac:chgData name="Marston, Julie" userId="510f6c28-0273-4a69-8d82-2b4588e7a82b" providerId="ADAL" clId="{B1DD96E6-DE06-4B84-82C2-7E7F8F62911E}" dt="2024-09-12T13:10:42.408" v="1536" actId="1076"/>
          <ac:spMkLst>
            <pc:docMk/>
            <pc:sldMk cId="1552877270" sldId="261"/>
            <ac:spMk id="30" creationId="{8DBD9655-6DF3-4811-ABAC-1AEA682E838F}"/>
          </ac:spMkLst>
        </pc:spChg>
        <pc:spChg chg="mod">
          <ac:chgData name="Marston, Julie" userId="510f6c28-0273-4a69-8d82-2b4588e7a82b" providerId="ADAL" clId="{B1DD96E6-DE06-4B84-82C2-7E7F8F62911E}" dt="2024-09-12T13:10:12.360" v="1531" actId="1076"/>
          <ac:spMkLst>
            <pc:docMk/>
            <pc:sldMk cId="1552877270" sldId="261"/>
            <ac:spMk id="31" creationId="{96AFE20F-7B5A-463A-B45B-141E53C1D3AA}"/>
          </ac:spMkLst>
        </pc:spChg>
        <pc:spChg chg="mod">
          <ac:chgData name="Marston, Julie" userId="510f6c28-0273-4a69-8d82-2b4588e7a82b" providerId="ADAL" clId="{B1DD96E6-DE06-4B84-82C2-7E7F8F62911E}" dt="2024-09-12T13:09:41.471" v="1526" actId="1076"/>
          <ac:spMkLst>
            <pc:docMk/>
            <pc:sldMk cId="1552877270" sldId="261"/>
            <ac:spMk id="32" creationId="{6D2E0A21-55A8-45B2-AB19-A96BB6E569BB}"/>
          </ac:spMkLst>
        </pc:spChg>
        <pc:spChg chg="mod">
          <ac:chgData name="Marston, Julie" userId="510f6c28-0273-4a69-8d82-2b4588e7a82b" providerId="ADAL" clId="{B1DD96E6-DE06-4B84-82C2-7E7F8F62911E}" dt="2024-09-12T13:09:27.463" v="1524" actId="1076"/>
          <ac:spMkLst>
            <pc:docMk/>
            <pc:sldMk cId="1552877270" sldId="261"/>
            <ac:spMk id="33" creationId="{3DEDF3B4-A30D-4B9D-BB17-64419074E4C9}"/>
          </ac:spMkLst>
        </pc:spChg>
        <pc:spChg chg="del mod">
          <ac:chgData name="Marston, Julie" userId="510f6c28-0273-4a69-8d82-2b4588e7a82b" providerId="ADAL" clId="{B1DD96E6-DE06-4B84-82C2-7E7F8F62911E}" dt="2024-09-12T13:07:58.539" v="1489" actId="478"/>
          <ac:spMkLst>
            <pc:docMk/>
            <pc:sldMk cId="1552877270" sldId="261"/>
            <ac:spMk id="34" creationId="{93E4E45F-794D-47DA-8724-4EEA26CD616D}"/>
          </ac:spMkLst>
        </pc:spChg>
        <pc:spChg chg="mod">
          <ac:chgData name="Marston, Julie" userId="510f6c28-0273-4a69-8d82-2b4588e7a82b" providerId="ADAL" clId="{B1DD96E6-DE06-4B84-82C2-7E7F8F62911E}" dt="2024-09-12T13:09:13.099" v="1522" actId="1076"/>
          <ac:spMkLst>
            <pc:docMk/>
            <pc:sldMk cId="1552877270" sldId="261"/>
            <ac:spMk id="35" creationId="{2E4E481F-23B6-45A8-88A6-C634D051F767}"/>
          </ac:spMkLst>
        </pc:spChg>
        <pc:spChg chg="mod">
          <ac:chgData name="Marston, Julie" userId="510f6c28-0273-4a69-8d82-2b4588e7a82b" providerId="ADAL" clId="{B1DD96E6-DE06-4B84-82C2-7E7F8F62911E}" dt="2024-09-12T13:10:27.934" v="1533" actId="1076"/>
          <ac:spMkLst>
            <pc:docMk/>
            <pc:sldMk cId="1552877270" sldId="261"/>
            <ac:spMk id="37" creationId="{61D2E219-E486-4FD3-BF8C-5876340F5BB1}"/>
          </ac:spMkLst>
        </pc:spChg>
        <pc:spChg chg="mod">
          <ac:chgData name="Marston, Julie" userId="510f6c28-0273-4a69-8d82-2b4588e7a82b" providerId="ADAL" clId="{B1DD96E6-DE06-4B84-82C2-7E7F8F62911E}" dt="2024-09-12T13:10:07.274" v="1530" actId="1076"/>
          <ac:spMkLst>
            <pc:docMk/>
            <pc:sldMk cId="1552877270" sldId="261"/>
            <ac:spMk id="38" creationId="{E7CB29F9-5085-4BEF-8D0E-E62F2AA1B1EE}"/>
          </ac:spMkLst>
        </pc:spChg>
        <pc:spChg chg="mod">
          <ac:chgData name="Marston, Julie" userId="510f6c28-0273-4a69-8d82-2b4588e7a82b" providerId="ADAL" clId="{B1DD96E6-DE06-4B84-82C2-7E7F8F62911E}" dt="2024-09-12T13:09:50.369" v="1527" actId="1076"/>
          <ac:spMkLst>
            <pc:docMk/>
            <pc:sldMk cId="1552877270" sldId="261"/>
            <ac:spMk id="39" creationId="{D1158643-DAE8-4C82-865A-FD25B1D95039}"/>
          </ac:spMkLst>
        </pc:spChg>
        <pc:spChg chg="mod">
          <ac:chgData name="Marston, Julie" userId="510f6c28-0273-4a69-8d82-2b4588e7a82b" providerId="ADAL" clId="{B1DD96E6-DE06-4B84-82C2-7E7F8F62911E}" dt="2024-09-12T13:09:17.715" v="1523" actId="1076"/>
          <ac:spMkLst>
            <pc:docMk/>
            <pc:sldMk cId="1552877270" sldId="261"/>
            <ac:spMk id="40" creationId="{FA366379-EF0F-4893-9EA3-9D7A6A513CDF}"/>
          </ac:spMkLst>
        </pc:spChg>
        <pc:grpChg chg="mod">
          <ac:chgData name="Marston, Julie" userId="510f6c28-0273-4a69-8d82-2b4588e7a82b" providerId="ADAL" clId="{B1DD96E6-DE06-4B84-82C2-7E7F8F62911E}" dt="2024-09-12T13:05:35.346" v="1433" actId="1076"/>
          <ac:grpSpMkLst>
            <pc:docMk/>
            <pc:sldMk cId="1552877270" sldId="261"/>
            <ac:grpSpMk id="102" creationId="{00000000-0000-0000-0000-000000000000}"/>
          </ac:grpSpMkLst>
        </pc:grpChg>
      </pc:sldChg>
      <pc:sldChg chg="addSp delSp modSp mod">
        <pc:chgData name="Marston, Julie" userId="510f6c28-0273-4a69-8d82-2b4588e7a82b" providerId="ADAL" clId="{B1DD96E6-DE06-4B84-82C2-7E7F8F62911E}" dt="2024-09-12T13:19:23.503" v="1751" actId="1076"/>
        <pc:sldMkLst>
          <pc:docMk/>
          <pc:sldMk cId="3174801154" sldId="262"/>
        </pc:sldMkLst>
        <pc:spChg chg="del mod">
          <ac:chgData name="Marston, Julie" userId="510f6c28-0273-4a69-8d82-2b4588e7a82b" providerId="ADAL" clId="{B1DD96E6-DE06-4B84-82C2-7E7F8F62911E}" dt="2024-09-12T13:16:27.127" v="1726" actId="478"/>
          <ac:spMkLst>
            <pc:docMk/>
            <pc:sldMk cId="3174801154" sldId="262"/>
            <ac:spMk id="30" creationId="{3B92F9F9-DD8F-413F-91BE-84C4A921006D}"/>
          </ac:spMkLst>
        </pc:spChg>
        <pc:spChg chg="del">
          <ac:chgData name="Marston, Julie" userId="510f6c28-0273-4a69-8d82-2b4588e7a82b" providerId="ADAL" clId="{B1DD96E6-DE06-4B84-82C2-7E7F8F62911E}" dt="2024-09-12T13:13:31.488" v="1707" actId="478"/>
          <ac:spMkLst>
            <pc:docMk/>
            <pc:sldMk cId="3174801154" sldId="262"/>
            <ac:spMk id="31" creationId="{D4D3A266-AE8B-4B73-88C1-44CB3DEF76E3}"/>
          </ac:spMkLst>
        </pc:spChg>
        <pc:spChg chg="mod">
          <ac:chgData name="Marston, Julie" userId="510f6c28-0273-4a69-8d82-2b4588e7a82b" providerId="ADAL" clId="{B1DD96E6-DE06-4B84-82C2-7E7F8F62911E}" dt="2024-09-12T13:18:18.605" v="1743" actId="164"/>
          <ac:spMkLst>
            <pc:docMk/>
            <pc:sldMk cId="3174801154" sldId="262"/>
            <ac:spMk id="32" creationId="{FE734A72-1EC1-4946-A3A0-CC9CBFBCDE71}"/>
          </ac:spMkLst>
        </pc:spChg>
        <pc:spChg chg="mod">
          <ac:chgData name="Marston, Julie" userId="510f6c28-0273-4a69-8d82-2b4588e7a82b" providerId="ADAL" clId="{B1DD96E6-DE06-4B84-82C2-7E7F8F62911E}" dt="2024-09-12T13:18:03.834" v="1742" actId="1076"/>
          <ac:spMkLst>
            <pc:docMk/>
            <pc:sldMk cId="3174801154" sldId="262"/>
            <ac:spMk id="33" creationId="{0BEDE1F3-ECA8-4ACB-BF21-2B5B7AAC744D}"/>
          </ac:spMkLst>
        </pc:spChg>
        <pc:spChg chg="mod">
          <ac:chgData name="Marston, Julie" userId="510f6c28-0273-4a69-8d82-2b4588e7a82b" providerId="ADAL" clId="{B1DD96E6-DE06-4B84-82C2-7E7F8F62911E}" dt="2024-09-12T13:17:32.936" v="1737" actId="1076"/>
          <ac:spMkLst>
            <pc:docMk/>
            <pc:sldMk cId="3174801154" sldId="262"/>
            <ac:spMk id="34" creationId="{AD663553-DD0B-41AE-B717-D4828F241319}"/>
          </ac:spMkLst>
        </pc:spChg>
        <pc:spChg chg="mod">
          <ac:chgData name="Marston, Julie" userId="510f6c28-0273-4a69-8d82-2b4588e7a82b" providerId="ADAL" clId="{B1DD96E6-DE06-4B84-82C2-7E7F8F62911E}" dt="2024-09-12T13:17:28.399" v="1736" actId="1076"/>
          <ac:spMkLst>
            <pc:docMk/>
            <pc:sldMk cId="3174801154" sldId="262"/>
            <ac:spMk id="35" creationId="{EA0A90E2-A57E-4FCC-9ED1-AFCEC2499104}"/>
          </ac:spMkLst>
        </pc:spChg>
        <pc:spChg chg="mod">
          <ac:chgData name="Marston, Julie" userId="510f6c28-0273-4a69-8d82-2b4588e7a82b" providerId="ADAL" clId="{B1DD96E6-DE06-4B84-82C2-7E7F8F62911E}" dt="2024-09-12T13:18:59.875" v="1747" actId="1076"/>
          <ac:spMkLst>
            <pc:docMk/>
            <pc:sldMk cId="3174801154" sldId="262"/>
            <ac:spMk id="36" creationId="{6D01DFAD-86D5-484E-B49E-F45397ABD068}"/>
          </ac:spMkLst>
        </pc:spChg>
        <pc:spChg chg="mod">
          <ac:chgData name="Marston, Julie" userId="510f6c28-0273-4a69-8d82-2b4588e7a82b" providerId="ADAL" clId="{B1DD96E6-DE06-4B84-82C2-7E7F8F62911E}" dt="2024-09-12T13:18:39.092" v="1746" actId="1076"/>
          <ac:spMkLst>
            <pc:docMk/>
            <pc:sldMk cId="3174801154" sldId="262"/>
            <ac:spMk id="37" creationId="{3B867A13-AAF0-4FB8-BC14-B74DE69A2B45}"/>
          </ac:spMkLst>
        </pc:spChg>
        <pc:spChg chg="mod">
          <ac:chgData name="Marston, Julie" userId="510f6c28-0273-4a69-8d82-2b4588e7a82b" providerId="ADAL" clId="{B1DD96E6-DE06-4B84-82C2-7E7F8F62911E}" dt="2024-09-12T13:18:27.363" v="1745" actId="1076"/>
          <ac:spMkLst>
            <pc:docMk/>
            <pc:sldMk cId="3174801154" sldId="262"/>
            <ac:spMk id="38" creationId="{534DB8FD-F09A-4C34-A522-5C886F08950C}"/>
          </ac:spMkLst>
        </pc:spChg>
        <pc:spChg chg="mod">
          <ac:chgData name="Marston, Julie" userId="510f6c28-0273-4a69-8d82-2b4588e7a82b" providerId="ADAL" clId="{B1DD96E6-DE06-4B84-82C2-7E7F8F62911E}" dt="2024-09-12T13:17:47.270" v="1739" actId="1076"/>
          <ac:spMkLst>
            <pc:docMk/>
            <pc:sldMk cId="3174801154" sldId="262"/>
            <ac:spMk id="39" creationId="{AAEF316D-EBEA-4703-AA69-D653442A51A6}"/>
          </ac:spMkLst>
        </pc:spChg>
        <pc:spChg chg="mod">
          <ac:chgData name="Marston, Julie" userId="510f6c28-0273-4a69-8d82-2b4588e7a82b" providerId="ADAL" clId="{B1DD96E6-DE06-4B84-82C2-7E7F8F62911E}" dt="2024-09-12T13:18:18.605" v="1743" actId="164"/>
          <ac:spMkLst>
            <pc:docMk/>
            <pc:sldMk cId="3174801154" sldId="262"/>
            <ac:spMk id="40" creationId="{2CDDBF6F-2CDE-4E2F-81A8-BB31AA84B7E9}"/>
          </ac:spMkLst>
        </pc:spChg>
        <pc:spChg chg="del mod">
          <ac:chgData name="Marston, Julie" userId="510f6c28-0273-4a69-8d82-2b4588e7a82b" providerId="ADAL" clId="{B1DD96E6-DE06-4B84-82C2-7E7F8F62911E}" dt="2024-09-12T13:17:57.838" v="1741" actId="478"/>
          <ac:spMkLst>
            <pc:docMk/>
            <pc:sldMk cId="3174801154" sldId="262"/>
            <ac:spMk id="41" creationId="{C841B638-DF0E-4255-91F9-7ECE6F052684}"/>
          </ac:spMkLst>
        </pc:spChg>
        <pc:spChg chg="mod">
          <ac:chgData name="Marston, Julie" userId="510f6c28-0273-4a69-8d82-2b4588e7a82b" providerId="ADAL" clId="{B1DD96E6-DE06-4B84-82C2-7E7F8F62911E}" dt="2024-09-12T13:19:23.503" v="1751" actId="1076"/>
          <ac:spMkLst>
            <pc:docMk/>
            <pc:sldMk cId="3174801154" sldId="262"/>
            <ac:spMk id="42" creationId="{12D7C48C-55F1-4683-B705-27363E4F90C2}"/>
          </ac:spMkLst>
        </pc:spChg>
        <pc:grpChg chg="add mod">
          <ac:chgData name="Marston, Julie" userId="510f6c28-0273-4a69-8d82-2b4588e7a82b" providerId="ADAL" clId="{B1DD96E6-DE06-4B84-82C2-7E7F8F62911E}" dt="2024-09-12T13:18:24.485" v="1744" actId="1076"/>
          <ac:grpSpMkLst>
            <pc:docMk/>
            <pc:sldMk cId="3174801154" sldId="262"/>
            <ac:grpSpMk id="2" creationId="{8FA753B1-0691-C950-0A26-082C2741E413}"/>
          </ac:grpSpMkLst>
        </pc:grpChg>
        <pc:grpChg chg="mod">
          <ac:chgData name="Marston, Julie" userId="510f6c28-0273-4a69-8d82-2b4588e7a82b" providerId="ADAL" clId="{B1DD96E6-DE06-4B84-82C2-7E7F8F62911E}" dt="2024-09-12T13:13:18.906" v="1705" actId="14100"/>
          <ac:grpSpMkLst>
            <pc:docMk/>
            <pc:sldMk cId="3174801154" sldId="262"/>
            <ac:grpSpMk id="102" creationId="{00000000-0000-0000-0000-000000000000}"/>
          </ac:grpSpMkLst>
        </pc:grpChg>
      </pc:sldChg>
      <pc:sldChg chg="addSp delSp modSp mod">
        <pc:chgData name="Marston, Julie" userId="510f6c28-0273-4a69-8d82-2b4588e7a82b" providerId="ADAL" clId="{B1DD96E6-DE06-4B84-82C2-7E7F8F62911E}" dt="2024-09-12T12:20:52.366" v="325" actId="20577"/>
        <pc:sldMkLst>
          <pc:docMk/>
          <pc:sldMk cId="2541502956" sldId="263"/>
        </pc:sldMkLst>
        <pc:spChg chg="mod">
          <ac:chgData name="Marston, Julie" userId="510f6c28-0273-4a69-8d82-2b4588e7a82b" providerId="ADAL" clId="{B1DD96E6-DE06-4B84-82C2-7E7F8F62911E}" dt="2024-09-12T12:10:46.670" v="39" actId="1076"/>
          <ac:spMkLst>
            <pc:docMk/>
            <pc:sldMk cId="2541502956" sldId="263"/>
            <ac:spMk id="2" creationId="{DE74A2B7-E2F0-4B70-8081-2D9B78B8E10B}"/>
          </ac:spMkLst>
        </pc:spChg>
        <pc:spChg chg="add mod">
          <ac:chgData name="Marston, Julie" userId="510f6c28-0273-4a69-8d82-2b4588e7a82b" providerId="ADAL" clId="{B1DD96E6-DE06-4B84-82C2-7E7F8F62911E}" dt="2024-09-12T12:20:08.071" v="304" actId="20577"/>
          <ac:spMkLst>
            <pc:docMk/>
            <pc:sldMk cId="2541502956" sldId="263"/>
            <ac:spMk id="3" creationId="{890392B1-E77C-052D-1601-019E4D886E26}"/>
          </ac:spMkLst>
        </pc:spChg>
        <pc:spChg chg="mod ord">
          <ac:chgData name="Marston, Julie" userId="510f6c28-0273-4a69-8d82-2b4588e7a82b" providerId="ADAL" clId="{B1DD96E6-DE06-4B84-82C2-7E7F8F62911E}" dt="2024-09-12T12:20:52.366" v="325" actId="20577"/>
          <ac:spMkLst>
            <pc:docMk/>
            <pc:sldMk cId="2541502956" sldId="263"/>
            <ac:spMk id="63" creationId="{09B22789-3A06-4863-B30F-DF93E00199A4}"/>
          </ac:spMkLst>
        </pc:spChg>
        <pc:spChg chg="del">
          <ac:chgData name="Marston, Julie" userId="510f6c28-0273-4a69-8d82-2b4588e7a82b" providerId="ADAL" clId="{B1DD96E6-DE06-4B84-82C2-7E7F8F62911E}" dt="2024-09-12T12:10:24.264" v="36" actId="478"/>
          <ac:spMkLst>
            <pc:docMk/>
            <pc:sldMk cId="2541502956" sldId="263"/>
            <ac:spMk id="64" creationId="{561B3719-442E-4BD2-B87B-94F3FE1B5F65}"/>
          </ac:spMkLst>
        </pc:spChg>
        <pc:spChg chg="mod">
          <ac:chgData name="Marston, Julie" userId="510f6c28-0273-4a69-8d82-2b4588e7a82b" providerId="ADAL" clId="{B1DD96E6-DE06-4B84-82C2-7E7F8F62911E}" dt="2024-09-12T12:18:29.127" v="190" actId="1076"/>
          <ac:spMkLst>
            <pc:docMk/>
            <pc:sldMk cId="2541502956" sldId="263"/>
            <ac:spMk id="65" creationId="{6C721F7A-3259-4B7E-81DD-6AD117392D0D}"/>
          </ac:spMkLst>
        </pc:spChg>
        <pc:spChg chg="mod">
          <ac:chgData name="Marston, Julie" userId="510f6c28-0273-4a69-8d82-2b4588e7a82b" providerId="ADAL" clId="{B1DD96E6-DE06-4B84-82C2-7E7F8F62911E}" dt="2024-09-12T12:18:08.335" v="187" actId="1076"/>
          <ac:spMkLst>
            <pc:docMk/>
            <pc:sldMk cId="2541502956" sldId="263"/>
            <ac:spMk id="66" creationId="{AB801D5B-86A9-4C1E-ACFA-F1E7F72BC700}"/>
          </ac:spMkLst>
        </pc:spChg>
        <pc:spChg chg="mod">
          <ac:chgData name="Marston, Julie" userId="510f6c28-0273-4a69-8d82-2b4588e7a82b" providerId="ADAL" clId="{B1DD96E6-DE06-4B84-82C2-7E7F8F62911E}" dt="2024-09-12T12:17:53.471" v="186" actId="1076"/>
          <ac:spMkLst>
            <pc:docMk/>
            <pc:sldMk cId="2541502956" sldId="263"/>
            <ac:spMk id="67" creationId="{251BE420-0759-4485-ABD2-59FB69D62190}"/>
          </ac:spMkLst>
        </pc:spChg>
        <pc:spChg chg="del mod">
          <ac:chgData name="Marston, Julie" userId="510f6c28-0273-4a69-8d82-2b4588e7a82b" providerId="ADAL" clId="{B1DD96E6-DE06-4B84-82C2-7E7F8F62911E}" dt="2024-09-12T12:17:49.094" v="185" actId="478"/>
          <ac:spMkLst>
            <pc:docMk/>
            <pc:sldMk cId="2541502956" sldId="263"/>
            <ac:spMk id="68" creationId="{936E294E-4CFA-430F-AB6C-A343F6591B79}"/>
          </ac:spMkLst>
        </pc:spChg>
        <pc:spChg chg="mod">
          <ac:chgData name="Marston, Julie" userId="510f6c28-0273-4a69-8d82-2b4588e7a82b" providerId="ADAL" clId="{B1DD96E6-DE06-4B84-82C2-7E7F8F62911E}" dt="2024-09-12T12:15:25.676" v="168" actId="20577"/>
          <ac:spMkLst>
            <pc:docMk/>
            <pc:sldMk cId="2541502956" sldId="263"/>
            <ac:spMk id="75" creationId="{25C5E3CD-D0A7-45A5-95E1-8C510F254E2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6400" cy="499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9688" y="0"/>
            <a:ext cx="2946400" cy="499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471738" y="1247775"/>
            <a:ext cx="1854200" cy="33686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803526"/>
            <a:ext cx="5438775" cy="39303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82531"/>
            <a:ext cx="2946400" cy="499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9688" y="9482531"/>
            <a:ext cx="2946400" cy="499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0959609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471738" y="1247775"/>
            <a:ext cx="1854200" cy="33686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79450" y="4803526"/>
            <a:ext cx="5438775" cy="39303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49688" y="9482531"/>
            <a:ext cx="2946400" cy="499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507790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471738" y="1247775"/>
            <a:ext cx="1854200" cy="33686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79450" y="4803526"/>
            <a:ext cx="5438775" cy="39303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49688" y="9482531"/>
            <a:ext cx="2946400" cy="499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054074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471738" y="1247775"/>
            <a:ext cx="1854200" cy="33686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79450" y="4803526"/>
            <a:ext cx="5438775" cy="39303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49688" y="9482531"/>
            <a:ext cx="2946400" cy="499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166094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471738" y="1247775"/>
            <a:ext cx="1854200" cy="33686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79450" y="4803526"/>
            <a:ext cx="5438775" cy="39303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49688" y="9482531"/>
            <a:ext cx="2946400" cy="499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100236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471738" y="1247775"/>
            <a:ext cx="1854200" cy="33686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79450" y="4803526"/>
            <a:ext cx="5438775" cy="39303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49688" y="9482531"/>
            <a:ext cx="2946400" cy="499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273652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471738" y="1247775"/>
            <a:ext cx="1854200" cy="33686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79450" y="4803526"/>
            <a:ext cx="5438775" cy="39303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49688" y="9482531"/>
            <a:ext cx="2946400" cy="499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430304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471738" y="1247775"/>
            <a:ext cx="1854200" cy="33686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79450" y="4803526"/>
            <a:ext cx="5438775" cy="39303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49688" y="9482531"/>
            <a:ext cx="2946400" cy="499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160093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471738" y="1247775"/>
            <a:ext cx="1854200" cy="33686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79450" y="4803526"/>
            <a:ext cx="5438775" cy="39303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49688" y="9482531"/>
            <a:ext cx="2946400" cy="499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2189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729020" y="2886967"/>
            <a:ext cx="8262224" cy="6141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78"/>
              <a:buFont typeface="Calibri"/>
              <a:buNone/>
              <a:defRPr sz="6378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215033" y="9265242"/>
            <a:ext cx="7290197" cy="4258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551"/>
              <a:buNone/>
              <a:defRPr sz="2551"/>
            </a:lvl1pPr>
            <a:lvl2pPr lvl="1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None/>
              <a:defRPr sz="2126"/>
            </a:lvl2pPr>
            <a:lvl3pPr lvl="2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None/>
              <a:defRPr sz="1912"/>
            </a:lvl3pPr>
            <a:lvl4pPr lvl="3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4pPr>
            <a:lvl5pPr lvl="4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5pPr>
            <a:lvl6pPr lvl="5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6pPr>
            <a:lvl7pPr lvl="6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7pPr>
            <a:lvl8pPr lvl="7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8pPr>
            <a:lvl9pPr lvl="8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-736172" y="6100353"/>
            <a:ext cx="11192608" cy="8383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529361" y="7365886"/>
            <a:ext cx="14949338" cy="20959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-3723254" y="5330706"/>
            <a:ext cx="14949338" cy="61662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668268" y="4695913"/>
            <a:ext cx="8383727" cy="111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663206" y="4397830"/>
            <a:ext cx="8383727" cy="7337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78"/>
              <a:buFont typeface="Calibri"/>
              <a:buNone/>
              <a:defRPr sz="6378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663206" y="11805123"/>
            <a:ext cx="8383727" cy="3858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551"/>
              <a:buNone/>
              <a:defRPr sz="2551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2126"/>
              <a:buNone/>
              <a:defRPr sz="2126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913"/>
              <a:buNone/>
              <a:defRPr sz="1912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701"/>
              <a:buNone/>
              <a:defRPr sz="1701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701"/>
              <a:buNone/>
              <a:defRPr sz="1701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701"/>
              <a:buNone/>
              <a:defRPr sz="1701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701"/>
              <a:buNone/>
              <a:defRPr sz="1701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701"/>
              <a:buNone/>
              <a:defRPr sz="1701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701"/>
              <a:buNone/>
              <a:defRPr sz="1701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668268" y="4695913"/>
            <a:ext cx="4131112" cy="111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920883" y="4695913"/>
            <a:ext cx="4131112" cy="111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69534" y="939186"/>
            <a:ext cx="8383727" cy="340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669535" y="4324325"/>
            <a:ext cx="4112126" cy="2119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551"/>
              <a:buNone/>
              <a:defRPr sz="2551" b="1"/>
            </a:lvl1pPr>
            <a:lvl2pPr marL="914400" lvl="1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None/>
              <a:defRPr sz="2126" b="1"/>
            </a:lvl2pPr>
            <a:lvl3pPr marL="1371600" lvl="2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None/>
              <a:defRPr sz="1912" b="1"/>
            </a:lvl3pPr>
            <a:lvl4pPr marL="1828800" lvl="3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4pPr>
            <a:lvl5pPr marL="2286000" lvl="4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5pPr>
            <a:lvl6pPr marL="2743200" lvl="5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6pPr>
            <a:lvl7pPr marL="3200400" lvl="6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7pPr>
            <a:lvl8pPr marL="3657600" lvl="7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8pPr>
            <a:lvl9pPr marL="4114800" lvl="8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69535" y="6443610"/>
            <a:ext cx="4112126" cy="94775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920884" y="4324325"/>
            <a:ext cx="4132378" cy="2119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551"/>
              <a:buNone/>
              <a:defRPr sz="2551" b="1"/>
            </a:lvl1pPr>
            <a:lvl2pPr marL="914400" lvl="1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None/>
              <a:defRPr sz="2126" b="1"/>
            </a:lvl2pPr>
            <a:lvl3pPr marL="1371600" lvl="2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None/>
              <a:defRPr sz="1912" b="1"/>
            </a:lvl3pPr>
            <a:lvl4pPr marL="1828800" lvl="3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4pPr>
            <a:lvl5pPr marL="2286000" lvl="4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5pPr>
            <a:lvl6pPr marL="2743200" lvl="5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6pPr>
            <a:lvl7pPr marL="3200400" lvl="6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7pPr>
            <a:lvl8pPr marL="3657600" lvl="7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8pPr>
            <a:lvl9pPr marL="4114800" lvl="8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920884" y="6443610"/>
            <a:ext cx="4132378" cy="94775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2"/>
              <a:buFont typeface="Calibri"/>
              <a:buNone/>
              <a:defRPr sz="3402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4132378" y="2539880"/>
            <a:ext cx="4920883" cy="12536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44627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3402"/>
              <a:buChar char="•"/>
              <a:defRPr sz="3402"/>
            </a:lvl1pPr>
            <a:lvl2pPr marL="914400" lvl="1" indent="-417576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976"/>
              <a:buChar char="•"/>
              <a:defRPr sz="2976"/>
            </a:lvl2pPr>
            <a:lvl3pPr marL="1371600" lvl="2" indent="-390588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551"/>
              <a:buChar char="•"/>
              <a:defRPr sz="2551"/>
            </a:lvl3pPr>
            <a:lvl4pPr marL="1828800" lvl="3" indent="-363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Char char="•"/>
              <a:defRPr sz="2126"/>
            </a:lvl4pPr>
            <a:lvl5pPr marL="2286000" lvl="4" indent="-363601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Char char="•"/>
              <a:defRPr sz="2126"/>
            </a:lvl5pPr>
            <a:lvl6pPr marL="2743200" lvl="5" indent="-363601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Char char="•"/>
              <a:defRPr sz="2126"/>
            </a:lvl6pPr>
            <a:lvl7pPr marL="3200400" lvl="6" indent="-363601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Char char="•"/>
              <a:defRPr sz="2126"/>
            </a:lvl7pPr>
            <a:lvl8pPr marL="3657600" lvl="7" indent="-363601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Char char="•"/>
              <a:defRPr sz="2126"/>
            </a:lvl8pPr>
            <a:lvl9pPr marL="4114800" lvl="8" indent="-363601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Char char="•"/>
              <a:defRPr sz="2126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669534" y="5292090"/>
            <a:ext cx="3135038" cy="98042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1pPr>
            <a:lvl2pPr marL="914400" lvl="1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488"/>
              <a:buNone/>
              <a:defRPr sz="1488"/>
            </a:lvl2pPr>
            <a:lvl3pPr marL="1371600" lvl="2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276"/>
              <a:buNone/>
              <a:defRPr sz="1276"/>
            </a:lvl3pPr>
            <a:lvl4pPr marL="1828800" lvl="3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4pPr>
            <a:lvl5pPr marL="2286000" lvl="4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5pPr>
            <a:lvl6pPr marL="2743200" lvl="5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6pPr>
            <a:lvl7pPr marL="3200400" lvl="6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7pPr>
            <a:lvl8pPr marL="3657600" lvl="7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8pPr>
            <a:lvl9pPr marL="4114800" lvl="8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2"/>
              <a:buFont typeface="Calibri"/>
              <a:buNone/>
              <a:defRPr sz="3402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4132378" y="2539880"/>
            <a:ext cx="4920883" cy="12536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3402"/>
              <a:buFont typeface="Arial"/>
              <a:buNone/>
              <a:defRPr sz="340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976"/>
              <a:buFont typeface="Arial"/>
              <a:buNone/>
              <a:defRPr sz="297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551"/>
              <a:buFont typeface="Arial"/>
              <a:buNone/>
              <a:defRPr sz="255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Font typeface="Arial"/>
              <a:buNone/>
              <a:defRPr sz="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Font typeface="Arial"/>
              <a:buNone/>
              <a:defRPr sz="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Font typeface="Arial"/>
              <a:buNone/>
              <a:defRPr sz="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Font typeface="Arial"/>
              <a:buNone/>
              <a:defRPr sz="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Font typeface="Arial"/>
              <a:buNone/>
              <a:defRPr sz="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Font typeface="Arial"/>
              <a:buNone/>
              <a:defRPr sz="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669534" y="5292090"/>
            <a:ext cx="3135038" cy="98042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1pPr>
            <a:lvl2pPr marL="914400" lvl="1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488"/>
              <a:buNone/>
              <a:defRPr sz="1488"/>
            </a:lvl2pPr>
            <a:lvl3pPr marL="1371600" lvl="2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276"/>
              <a:buNone/>
              <a:defRPr sz="1276"/>
            </a:lvl3pPr>
            <a:lvl4pPr marL="1828800" lvl="3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4pPr>
            <a:lvl5pPr marL="2286000" lvl="4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5pPr>
            <a:lvl6pPr marL="2743200" lvl="5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6pPr>
            <a:lvl7pPr marL="3200400" lvl="6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7pPr>
            <a:lvl8pPr marL="3657600" lvl="7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8pPr>
            <a:lvl9pPr marL="4114800" lvl="8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77"/>
              <a:buFont typeface="Calibri"/>
              <a:buNone/>
              <a:defRPr sz="467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668268" y="4695913"/>
            <a:ext cx="8383727" cy="111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17576" algn="l" rtl="0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976"/>
              <a:buFont typeface="Arial"/>
              <a:buChar char="•"/>
              <a:defRPr sz="297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0588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551"/>
              <a:buFont typeface="Arial"/>
              <a:buChar char="•"/>
              <a:defRPr sz="255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3600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Font typeface="Arial"/>
              <a:buChar char="•"/>
              <a:defRPr sz="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007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Font typeface="Arial"/>
              <a:buChar char="•"/>
              <a:defRPr sz="19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007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Font typeface="Arial"/>
              <a:buChar char="•"/>
              <a:defRPr sz="19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007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Font typeface="Arial"/>
              <a:buChar char="•"/>
              <a:defRPr sz="19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007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Font typeface="Arial"/>
              <a:buChar char="•"/>
              <a:defRPr sz="19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007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Font typeface="Arial"/>
              <a:buChar char="•"/>
              <a:defRPr sz="19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007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Font typeface="Arial"/>
              <a:buChar char="•"/>
              <a:defRPr sz="19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/>
        </p:nvSpPr>
        <p:spPr>
          <a:xfrm>
            <a:off x="1636484" y="15255473"/>
            <a:ext cx="841074" cy="827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en-GB" sz="4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4107352" y="247355"/>
            <a:ext cx="5314200" cy="461624"/>
          </a:xfrm>
          <a:prstGeom prst="rect">
            <a:avLst/>
          </a:prstGeom>
          <a:solidFill>
            <a:srgbClr val="FFD966"/>
          </a:solidFill>
          <a:ln w="57150" cap="flat" cmpd="sng">
            <a:solidFill>
              <a:srgbClr val="2F549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US" sz="2400" b="1" dirty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-GB" sz="2400" b="1" dirty="0" err="1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usic</a:t>
            </a:r>
            <a:r>
              <a:rPr lang="en-GB" sz="2400" b="1" dirty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 pathway</a:t>
            </a:r>
          </a:p>
        </p:txBody>
      </p:sp>
      <p:pic>
        <p:nvPicPr>
          <p:cNvPr id="99" name="Google Shape;99;p1" descr="Magnifying Glass PNG Transparent Images | PNG Al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73967" y="33764247"/>
            <a:ext cx="90791" cy="93631"/>
          </a:xfrm>
          <a:prstGeom prst="rect">
            <a:avLst/>
          </a:prstGeom>
          <a:solidFill>
            <a:srgbClr val="FFC1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pic>
      <p:grpSp>
        <p:nvGrpSpPr>
          <p:cNvPr id="101" name="Google Shape;101;p1"/>
          <p:cNvGrpSpPr/>
          <p:nvPr/>
        </p:nvGrpSpPr>
        <p:grpSpPr>
          <a:xfrm>
            <a:off x="762297" y="-3489472"/>
            <a:ext cx="8546011" cy="16438926"/>
            <a:chOff x="465331" y="7016"/>
            <a:chExt cx="8546011" cy="16438926"/>
          </a:xfrm>
        </p:grpSpPr>
        <p:grpSp>
          <p:nvGrpSpPr>
            <p:cNvPr id="102" name="Google Shape;102;p1"/>
            <p:cNvGrpSpPr/>
            <p:nvPr/>
          </p:nvGrpSpPr>
          <p:grpSpPr>
            <a:xfrm>
              <a:off x="465331" y="7016"/>
              <a:ext cx="8546011" cy="16438926"/>
              <a:chOff x="465331" y="7016"/>
              <a:chExt cx="8546011" cy="16438926"/>
            </a:xfrm>
          </p:grpSpPr>
          <p:sp>
            <p:nvSpPr>
              <p:cNvPr id="103" name="Google Shape;103;p1"/>
              <p:cNvSpPr/>
              <p:nvPr/>
            </p:nvSpPr>
            <p:spPr>
              <a:xfrm rot="5400000" flipH="1">
                <a:off x="6614450" y="7484654"/>
                <a:ext cx="2601037" cy="1802873"/>
              </a:xfrm>
              <a:prstGeom prst="blockArc">
                <a:avLst>
                  <a:gd name="adj1" fmla="val 10085545"/>
                  <a:gd name="adj2" fmla="val 21592566"/>
                  <a:gd name="adj3" fmla="val 31364"/>
                </a:avLst>
              </a:prstGeom>
              <a:solidFill>
                <a:srgbClr val="7030A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4" name="Google Shape;104;p1"/>
              <p:cNvSpPr/>
              <p:nvPr/>
            </p:nvSpPr>
            <p:spPr>
              <a:xfrm>
                <a:off x="2274892" y="9200653"/>
                <a:ext cx="5775662" cy="603451"/>
              </a:xfrm>
              <a:custGeom>
                <a:avLst/>
                <a:gdLst/>
                <a:ahLst/>
                <a:cxnLst/>
                <a:rect l="l" t="t" r="r" b="b"/>
                <a:pathLst>
                  <a:path w="5909338" h="652772" extrusionOk="0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5" name="Google Shape;105;p1"/>
              <p:cNvSpPr/>
              <p:nvPr/>
            </p:nvSpPr>
            <p:spPr>
              <a:xfrm rot="-5400000">
                <a:off x="993452" y="9333876"/>
                <a:ext cx="2562880" cy="2289260"/>
              </a:xfrm>
              <a:prstGeom prst="blockArc">
                <a:avLst>
                  <a:gd name="adj1" fmla="val 10726998"/>
                  <a:gd name="adj2" fmla="val 488960"/>
                  <a:gd name="adj3" fmla="val 25382"/>
                </a:avLst>
              </a:prstGeom>
              <a:solidFill>
                <a:srgbClr val="0070C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6" name="Google Shape;106;p1"/>
              <p:cNvSpPr/>
              <p:nvPr/>
            </p:nvSpPr>
            <p:spPr>
              <a:xfrm rot="-5400000">
                <a:off x="702443" y="13556385"/>
                <a:ext cx="2780712" cy="2372370"/>
              </a:xfrm>
              <a:prstGeom prst="blockArc">
                <a:avLst>
                  <a:gd name="adj1" fmla="val 10794188"/>
                  <a:gd name="adj2" fmla="val 385187"/>
                  <a:gd name="adj3" fmla="val 26423"/>
                </a:avLst>
              </a:prstGeom>
              <a:solidFill>
                <a:srgbClr val="92D05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7" name="Google Shape;107;p1"/>
              <p:cNvSpPr/>
              <p:nvPr/>
            </p:nvSpPr>
            <p:spPr>
              <a:xfrm>
                <a:off x="2167733" y="15522198"/>
                <a:ext cx="6361359" cy="610731"/>
              </a:xfrm>
              <a:prstGeom prst="rect">
                <a:avLst/>
              </a:prstGeom>
              <a:solidFill>
                <a:srgbClr val="FFFF6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8" name="Google Shape;108;p1"/>
              <p:cNvSpPr/>
              <p:nvPr/>
            </p:nvSpPr>
            <p:spPr>
              <a:xfrm rot="5400000" flipH="1">
                <a:off x="6401296" y="11377882"/>
                <a:ext cx="2847721" cy="2372371"/>
              </a:xfrm>
              <a:prstGeom prst="blockArc">
                <a:avLst>
                  <a:gd name="adj1" fmla="val 10534370"/>
                  <a:gd name="adj2" fmla="val 262277"/>
                  <a:gd name="adj3" fmla="val 28610"/>
                </a:avLst>
              </a:prstGeom>
              <a:solidFill>
                <a:srgbClr val="03EDB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9" name="Google Shape;109;p1"/>
              <p:cNvSpPr/>
              <p:nvPr/>
            </p:nvSpPr>
            <p:spPr>
              <a:xfrm>
                <a:off x="2167734" y="13352216"/>
                <a:ext cx="5841999" cy="621843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0" name="Google Shape;110;p1"/>
              <p:cNvSpPr/>
              <p:nvPr/>
            </p:nvSpPr>
            <p:spPr>
              <a:xfrm>
                <a:off x="2032661" y="11131054"/>
                <a:ext cx="5841604" cy="695077"/>
              </a:xfrm>
              <a:prstGeom prst="rect">
                <a:avLst/>
              </a:prstGeom>
              <a:solidFill>
                <a:srgbClr val="03EDB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1" name="Google Shape;111;p1"/>
              <p:cNvSpPr/>
              <p:nvPr/>
            </p:nvSpPr>
            <p:spPr>
              <a:xfrm rot="-5400000">
                <a:off x="477576" y="4671959"/>
                <a:ext cx="2984698" cy="3009187"/>
              </a:xfrm>
              <a:prstGeom prst="blockArc">
                <a:avLst>
                  <a:gd name="adj1" fmla="val 10390161"/>
                  <a:gd name="adj2" fmla="val 708232"/>
                  <a:gd name="adj3" fmla="val 20612"/>
                </a:avLst>
              </a:prstGeom>
              <a:solidFill>
                <a:srgbClr val="7030A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2" name="Google Shape;112;p1"/>
              <p:cNvSpPr/>
              <p:nvPr/>
            </p:nvSpPr>
            <p:spPr>
              <a:xfrm rot="5400000" flipH="1">
                <a:off x="5811775" y="2847450"/>
                <a:ext cx="2847600" cy="20193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rgbClr val="FF00F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3" name="Google Shape;113;p1"/>
              <p:cNvSpPr/>
              <p:nvPr/>
            </p:nvSpPr>
            <p:spPr>
              <a:xfrm>
                <a:off x="2114175" y="4676725"/>
                <a:ext cx="5261400" cy="605100"/>
              </a:xfrm>
              <a:prstGeom prst="rect">
                <a:avLst/>
              </a:prstGeom>
              <a:solidFill>
                <a:srgbClr val="FF00F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4" name="Google Shape;114;p1"/>
              <p:cNvSpPr/>
              <p:nvPr/>
            </p:nvSpPr>
            <p:spPr>
              <a:xfrm>
                <a:off x="2155051" y="2459525"/>
                <a:ext cx="5653200" cy="629400"/>
              </a:xfrm>
              <a:prstGeom prst="rect">
                <a:avLst/>
              </a:prstGeom>
              <a:solidFill>
                <a:srgbClr val="FF3F8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5" name="Google Shape;115;p1"/>
              <p:cNvSpPr/>
              <p:nvPr/>
            </p:nvSpPr>
            <p:spPr>
              <a:xfrm rot="5400000">
                <a:off x="2036193" y="241261"/>
                <a:ext cx="938400" cy="735900"/>
              </a:xfrm>
              <a:prstGeom prst="triangle">
                <a:avLst>
                  <a:gd name="adj" fmla="val 50000"/>
                </a:avLst>
              </a:prstGeom>
              <a:solidFill>
                <a:srgbClr val="FF3F8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6" name="Google Shape;116;p1"/>
              <p:cNvSpPr/>
              <p:nvPr/>
            </p:nvSpPr>
            <p:spPr>
              <a:xfrm rot="-5400000" flipH="1">
                <a:off x="863575" y="664975"/>
                <a:ext cx="2847600" cy="1990800"/>
              </a:xfrm>
              <a:prstGeom prst="blockArc">
                <a:avLst>
                  <a:gd name="adj1" fmla="val 10800000"/>
                  <a:gd name="adj2" fmla="val 92052"/>
                  <a:gd name="adj3" fmla="val 28919"/>
                </a:avLst>
              </a:prstGeom>
              <a:solidFill>
                <a:srgbClr val="FF3F8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7" name="Google Shape;117;p1"/>
              <p:cNvSpPr/>
              <p:nvPr/>
            </p:nvSpPr>
            <p:spPr>
              <a:xfrm>
                <a:off x="1928756" y="7062795"/>
                <a:ext cx="6011454" cy="605162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18" name="Google Shape;118;p1"/>
              <p:cNvGrpSpPr/>
              <p:nvPr/>
            </p:nvGrpSpPr>
            <p:grpSpPr>
              <a:xfrm>
                <a:off x="7612682" y="2287656"/>
                <a:ext cx="1214980" cy="1304869"/>
                <a:chOff x="7612682" y="2287656"/>
                <a:chExt cx="1214980" cy="1304869"/>
              </a:xfrm>
            </p:grpSpPr>
            <p:sp>
              <p:nvSpPr>
                <p:cNvPr id="119" name="Google Shape;119;p1"/>
                <p:cNvSpPr/>
                <p:nvPr/>
              </p:nvSpPr>
              <p:spPr>
                <a:xfrm>
                  <a:off x="7612682" y="2287656"/>
                  <a:ext cx="1214980" cy="1304869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155"/>
                    <a:buFont typeface="Arial"/>
                    <a:buNone/>
                  </a:pPr>
                  <a:endParaRPr sz="2155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0" name="Google Shape;120;p1"/>
                <p:cNvSpPr/>
                <p:nvPr/>
              </p:nvSpPr>
              <p:spPr>
                <a:xfrm>
                  <a:off x="7799636" y="2488441"/>
                  <a:ext cx="841075" cy="903301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155"/>
                    <a:buFont typeface="Arial"/>
                    <a:buNone/>
                  </a:pPr>
                  <a:endParaRPr sz="2155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1" name="Google Shape;121;p1"/>
                <p:cNvSpPr txBox="1"/>
                <p:nvPr/>
              </p:nvSpPr>
              <p:spPr>
                <a:xfrm>
                  <a:off x="7713055" y="2681217"/>
                  <a:ext cx="927656" cy="40006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sp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000"/>
                    <a:buFont typeface="Arial"/>
                    <a:buNone/>
                  </a:pPr>
                  <a:r>
                    <a:rPr lang="en-GB" sz="2000" b="1" dirty="0">
                      <a:solidFill>
                        <a:schemeClr val="dk1"/>
                      </a:solidFill>
                      <a:latin typeface="Calibri"/>
                      <a:cs typeface="Calibri"/>
                      <a:sym typeface="Calibri"/>
                    </a:rPr>
                    <a:t>Year 6</a:t>
                  </a:r>
                  <a:endParaRPr sz="1400" b="0" i="0" u="none" strike="noStrike" cap="none" dirty="0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22" name="Google Shape;122;p1"/>
              <p:cNvGrpSpPr/>
              <p:nvPr/>
            </p:nvGrpSpPr>
            <p:grpSpPr>
              <a:xfrm>
                <a:off x="7247429" y="8580484"/>
                <a:ext cx="1214980" cy="1304869"/>
                <a:chOff x="7247429" y="8580484"/>
                <a:chExt cx="1214980" cy="1304869"/>
              </a:xfrm>
            </p:grpSpPr>
            <p:sp>
              <p:nvSpPr>
                <p:cNvPr id="123" name="Google Shape;123;p1"/>
                <p:cNvSpPr/>
                <p:nvPr/>
              </p:nvSpPr>
              <p:spPr>
                <a:xfrm>
                  <a:off x="7247429" y="8580484"/>
                  <a:ext cx="1214980" cy="1304869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155"/>
                    <a:buFont typeface="Arial"/>
                    <a:buNone/>
                  </a:pPr>
                  <a:endParaRPr sz="2155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4" name="Google Shape;124;p1"/>
                <p:cNvSpPr/>
                <p:nvPr/>
              </p:nvSpPr>
              <p:spPr>
                <a:xfrm>
                  <a:off x="7447145" y="8783309"/>
                  <a:ext cx="841075" cy="903301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155"/>
                    <a:buFont typeface="Arial"/>
                    <a:buNone/>
                  </a:pPr>
                  <a:endParaRPr sz="2155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5" name="Google Shape;125;p1"/>
                <p:cNvSpPr txBox="1"/>
                <p:nvPr/>
              </p:nvSpPr>
              <p:spPr>
                <a:xfrm>
                  <a:off x="7343285" y="8982402"/>
                  <a:ext cx="1018852" cy="40006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sp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000"/>
                    <a:buFont typeface="Arial"/>
                    <a:buNone/>
                  </a:pPr>
                  <a:r>
                    <a:rPr lang="en-GB" sz="2000" b="1" dirty="0">
                      <a:solidFill>
                        <a:schemeClr val="dk1"/>
                      </a:solidFill>
                      <a:latin typeface="Calibri"/>
                      <a:cs typeface="Calibri"/>
                      <a:sym typeface="Calibri"/>
                    </a:rPr>
                    <a:t>Year 4</a:t>
                  </a:r>
                  <a:endParaRPr sz="1400" b="0" i="0" u="none" strike="noStrike" cap="none" dirty="0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26" name="Google Shape;126;p1"/>
              <p:cNvGrpSpPr/>
              <p:nvPr/>
            </p:nvGrpSpPr>
            <p:grpSpPr>
              <a:xfrm>
                <a:off x="1840269" y="10742941"/>
                <a:ext cx="1214980" cy="1304869"/>
                <a:chOff x="1246863" y="10727222"/>
                <a:chExt cx="1214980" cy="1304869"/>
              </a:xfrm>
            </p:grpSpPr>
            <p:sp>
              <p:nvSpPr>
                <p:cNvPr id="127" name="Google Shape;127;p1"/>
                <p:cNvSpPr/>
                <p:nvPr/>
              </p:nvSpPr>
              <p:spPr>
                <a:xfrm>
                  <a:off x="1246863" y="10727222"/>
                  <a:ext cx="1214980" cy="1304869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155"/>
                    <a:buFont typeface="Arial"/>
                    <a:buNone/>
                  </a:pPr>
                  <a:endParaRPr sz="2155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8" name="Google Shape;128;p1"/>
                <p:cNvSpPr/>
                <p:nvPr/>
              </p:nvSpPr>
              <p:spPr>
                <a:xfrm>
                  <a:off x="1433817" y="10928006"/>
                  <a:ext cx="841075" cy="903301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155"/>
                    <a:buFont typeface="Arial"/>
                    <a:buNone/>
                  </a:pPr>
                  <a:endParaRPr sz="2155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9" name="Google Shape;129;p1"/>
                <p:cNvSpPr txBox="1"/>
                <p:nvPr/>
              </p:nvSpPr>
              <p:spPr>
                <a:xfrm>
                  <a:off x="1354810" y="11149931"/>
                  <a:ext cx="970961" cy="40006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sp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000"/>
                    <a:buFont typeface="Arial"/>
                    <a:buNone/>
                  </a:pPr>
                  <a:r>
                    <a:rPr lang="en-GB" sz="2000" b="1" dirty="0">
                      <a:solidFill>
                        <a:schemeClr val="dk1"/>
                      </a:solidFill>
                      <a:latin typeface="Calibri"/>
                      <a:cs typeface="Calibri"/>
                      <a:sym typeface="Calibri"/>
                    </a:rPr>
                    <a:t>Year 3</a:t>
                  </a:r>
                  <a:endParaRPr sz="1400" b="0" i="0" u="none" strike="noStrike" cap="none" dirty="0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30" name="Google Shape;130;p1"/>
              <p:cNvGrpSpPr/>
              <p:nvPr/>
            </p:nvGrpSpPr>
            <p:grpSpPr>
              <a:xfrm>
                <a:off x="7375481" y="12951587"/>
                <a:ext cx="1214980" cy="1304869"/>
                <a:chOff x="7375481" y="12951587"/>
                <a:chExt cx="1214980" cy="1304869"/>
              </a:xfrm>
            </p:grpSpPr>
            <p:sp>
              <p:nvSpPr>
                <p:cNvPr id="131" name="Google Shape;131;p1"/>
                <p:cNvSpPr/>
                <p:nvPr/>
              </p:nvSpPr>
              <p:spPr>
                <a:xfrm>
                  <a:off x="7375481" y="12951587"/>
                  <a:ext cx="1214980" cy="1304869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155"/>
                    <a:buFont typeface="Arial"/>
                    <a:buNone/>
                  </a:pPr>
                  <a:endParaRPr sz="2155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2" name="Google Shape;132;p1"/>
                <p:cNvSpPr/>
                <p:nvPr/>
              </p:nvSpPr>
              <p:spPr>
                <a:xfrm>
                  <a:off x="7544650" y="13152119"/>
                  <a:ext cx="841075" cy="903301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155"/>
                    <a:buFont typeface="Arial"/>
                    <a:buNone/>
                  </a:pPr>
                  <a:endParaRPr sz="2155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3" name="Google Shape;133;p1"/>
                <p:cNvSpPr txBox="1"/>
                <p:nvPr/>
              </p:nvSpPr>
              <p:spPr>
                <a:xfrm>
                  <a:off x="7415657" y="13403734"/>
                  <a:ext cx="1073729" cy="40006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sp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000"/>
                    <a:buFont typeface="Arial"/>
                    <a:buNone/>
                  </a:pPr>
                  <a:r>
                    <a:rPr lang="en-GB" sz="2000" b="1" dirty="0">
                      <a:solidFill>
                        <a:schemeClr val="dk1"/>
                      </a:solidFill>
                      <a:latin typeface="Calibri"/>
                      <a:cs typeface="Calibri"/>
                      <a:sym typeface="Calibri"/>
                    </a:rPr>
                    <a:t>Year 2</a:t>
                  </a:r>
                  <a:endParaRPr sz="1400" b="0" i="0" u="none" strike="noStrike" cap="none" dirty="0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34" name="Google Shape;134;p1"/>
              <p:cNvGrpSpPr/>
              <p:nvPr/>
            </p:nvGrpSpPr>
            <p:grpSpPr>
              <a:xfrm>
                <a:off x="1333232" y="15096222"/>
                <a:ext cx="1214980" cy="1304869"/>
                <a:chOff x="1333232" y="15096222"/>
                <a:chExt cx="1214980" cy="1304869"/>
              </a:xfrm>
            </p:grpSpPr>
            <p:sp>
              <p:nvSpPr>
                <p:cNvPr id="135" name="Google Shape;135;p1"/>
                <p:cNvSpPr/>
                <p:nvPr/>
              </p:nvSpPr>
              <p:spPr>
                <a:xfrm>
                  <a:off x="1333232" y="15096222"/>
                  <a:ext cx="1214980" cy="1304869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155"/>
                    <a:buFont typeface="Arial"/>
                    <a:buNone/>
                  </a:pPr>
                  <a:endParaRPr sz="2155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6" name="Google Shape;136;p1"/>
                <p:cNvSpPr/>
                <p:nvPr/>
              </p:nvSpPr>
              <p:spPr>
                <a:xfrm>
                  <a:off x="1507927" y="15311020"/>
                  <a:ext cx="841075" cy="903301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155"/>
                    <a:buFont typeface="Arial"/>
                    <a:buNone/>
                  </a:pPr>
                  <a:endParaRPr sz="2155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7" name="Google Shape;137;p1"/>
                <p:cNvSpPr txBox="1"/>
                <p:nvPr/>
              </p:nvSpPr>
              <p:spPr>
                <a:xfrm>
                  <a:off x="1531314" y="15450439"/>
                  <a:ext cx="841074" cy="30773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sp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000"/>
                    <a:buFont typeface="Arial"/>
                    <a:buNone/>
                  </a:pPr>
                  <a:r>
                    <a:rPr lang="en-GB" sz="1400" b="1" i="0" u="none" strike="noStrike" cap="none" dirty="0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Year 1</a:t>
                  </a:r>
                  <a:endParaRPr sz="1400" b="1" i="0" u="none" strike="noStrike" cap="none" dirty="0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38" name="Google Shape;138;p1"/>
              <p:cNvGrpSpPr/>
              <p:nvPr/>
            </p:nvGrpSpPr>
            <p:grpSpPr>
              <a:xfrm>
                <a:off x="6312805" y="15115684"/>
                <a:ext cx="1214980" cy="1304869"/>
                <a:chOff x="6312805" y="15115684"/>
                <a:chExt cx="1214980" cy="1304869"/>
              </a:xfrm>
            </p:grpSpPr>
            <p:sp>
              <p:nvSpPr>
                <p:cNvPr id="139" name="Google Shape;139;p1"/>
                <p:cNvSpPr/>
                <p:nvPr/>
              </p:nvSpPr>
              <p:spPr>
                <a:xfrm>
                  <a:off x="6312805" y="15115684"/>
                  <a:ext cx="1214980" cy="1304869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155"/>
                    <a:buFont typeface="Arial"/>
                    <a:buNone/>
                  </a:pPr>
                  <a:endParaRPr sz="2155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0" name="Google Shape;140;p1"/>
                <p:cNvSpPr/>
                <p:nvPr/>
              </p:nvSpPr>
              <p:spPr>
                <a:xfrm>
                  <a:off x="6527040" y="15350524"/>
                  <a:ext cx="841075" cy="903301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155"/>
                    <a:buFont typeface="Arial"/>
                    <a:buNone/>
                  </a:pPr>
                  <a:endParaRPr sz="2155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1" name="Google Shape;141;p1"/>
                <p:cNvSpPr txBox="1"/>
                <p:nvPr/>
              </p:nvSpPr>
              <p:spPr>
                <a:xfrm>
                  <a:off x="6450285" y="15602120"/>
                  <a:ext cx="1001300" cy="40006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sp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000"/>
                    <a:buFont typeface="Arial"/>
                    <a:buNone/>
                  </a:pPr>
                  <a:r>
                    <a:rPr lang="en-US" sz="2000" b="1" dirty="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Y</a:t>
                  </a:r>
                  <a:r>
                    <a:rPr lang="en-GB" sz="2000" b="1" dirty="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ear R</a:t>
                  </a:r>
                  <a:endParaRPr sz="2000" b="1" i="0" u="none" strike="noStrike" cap="none" dirty="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42" name="Google Shape;142;p1"/>
              <p:cNvGrpSpPr/>
              <p:nvPr/>
            </p:nvGrpSpPr>
            <p:grpSpPr>
              <a:xfrm>
                <a:off x="7707513" y="15141073"/>
                <a:ext cx="1214980" cy="1304869"/>
                <a:chOff x="7707513" y="15141073"/>
                <a:chExt cx="1214980" cy="1304869"/>
              </a:xfrm>
            </p:grpSpPr>
            <p:sp>
              <p:nvSpPr>
                <p:cNvPr id="143" name="Google Shape;143;p1"/>
                <p:cNvSpPr/>
                <p:nvPr/>
              </p:nvSpPr>
              <p:spPr>
                <a:xfrm>
                  <a:off x="7707513" y="15141073"/>
                  <a:ext cx="1214980" cy="1304869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155"/>
                    <a:buFont typeface="Arial"/>
                    <a:buNone/>
                  </a:pPr>
                  <a:endParaRPr sz="2155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4" name="Google Shape;144;p1"/>
                <p:cNvSpPr/>
                <p:nvPr/>
              </p:nvSpPr>
              <p:spPr>
                <a:xfrm>
                  <a:off x="7891733" y="15324542"/>
                  <a:ext cx="841075" cy="903301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155"/>
                    <a:buFont typeface="Arial"/>
                    <a:buNone/>
                  </a:pPr>
                  <a:endParaRPr sz="2155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5" name="Google Shape;145;p1"/>
                <p:cNvSpPr txBox="1"/>
                <p:nvPr/>
              </p:nvSpPr>
              <p:spPr>
                <a:xfrm>
                  <a:off x="7783950" y="15574877"/>
                  <a:ext cx="1090401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sp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000"/>
                    <a:buFont typeface="Arial"/>
                    <a:buNone/>
                  </a:pPr>
                  <a:r>
                    <a:rPr lang="en-GB" sz="2000" b="1" i="0" u="none" strike="noStrike" cap="none" dirty="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Nursery</a:t>
                  </a:r>
                  <a:endParaRPr sz="2000" b="1" i="0" u="none" strike="noStrike" cap="none" dirty="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46" name="Google Shape;146;p1"/>
              <p:cNvGrpSpPr/>
              <p:nvPr/>
            </p:nvGrpSpPr>
            <p:grpSpPr>
              <a:xfrm>
                <a:off x="2849196" y="7016"/>
                <a:ext cx="1215000" cy="1305000"/>
                <a:chOff x="8312982" y="2445409"/>
                <a:chExt cx="1215000" cy="1305000"/>
              </a:xfrm>
            </p:grpSpPr>
            <p:sp>
              <p:nvSpPr>
                <p:cNvPr id="147" name="Google Shape;147;p1"/>
                <p:cNvSpPr/>
                <p:nvPr/>
              </p:nvSpPr>
              <p:spPr>
                <a:xfrm>
                  <a:off x="8312982" y="2445409"/>
                  <a:ext cx="1215000" cy="1305000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155"/>
                    <a:buFont typeface="Arial"/>
                    <a:buNone/>
                  </a:pPr>
                  <a:endParaRPr sz="2155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8" name="Google Shape;148;p1"/>
                <p:cNvSpPr/>
                <p:nvPr/>
              </p:nvSpPr>
              <p:spPr>
                <a:xfrm>
                  <a:off x="8499936" y="2646194"/>
                  <a:ext cx="841200" cy="9033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155"/>
                    <a:buFont typeface="Arial"/>
                    <a:buNone/>
                  </a:pPr>
                  <a:endParaRPr sz="2155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9" name="Google Shape;149;p1"/>
                <p:cNvSpPr txBox="1"/>
                <p:nvPr/>
              </p:nvSpPr>
              <p:spPr>
                <a:xfrm>
                  <a:off x="8393503" y="2861721"/>
                  <a:ext cx="1054500" cy="523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sp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rPr lang="en-GB" sz="1400" b="1" i="0" u="none" strike="noStrike" cap="none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Secondary School</a:t>
                  </a:r>
                  <a:endParaRPr sz="1400" b="1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grpSp>
          <p:nvGrpSpPr>
            <p:cNvPr id="150" name="Google Shape;150;p1"/>
            <p:cNvGrpSpPr/>
            <p:nvPr/>
          </p:nvGrpSpPr>
          <p:grpSpPr>
            <a:xfrm>
              <a:off x="1231926" y="4415122"/>
              <a:ext cx="1214980" cy="1304869"/>
              <a:chOff x="1231926" y="4415122"/>
              <a:chExt cx="1214980" cy="1304869"/>
            </a:xfrm>
          </p:grpSpPr>
          <p:sp>
            <p:nvSpPr>
              <p:cNvPr id="151" name="Google Shape;151;p1"/>
              <p:cNvSpPr/>
              <p:nvPr/>
            </p:nvSpPr>
            <p:spPr>
              <a:xfrm>
                <a:off x="1231926" y="4415122"/>
                <a:ext cx="1214980" cy="1304869"/>
              </a:xfrm>
              <a:prstGeom prst="ellipse">
                <a:avLst/>
              </a:prstGeom>
              <a:solidFill>
                <a:srgbClr val="00B0F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2" name="Google Shape;152;p1"/>
              <p:cNvSpPr/>
              <p:nvPr/>
            </p:nvSpPr>
            <p:spPr>
              <a:xfrm>
                <a:off x="1418880" y="4615906"/>
                <a:ext cx="841075" cy="903301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3" name="Google Shape;153;p1"/>
              <p:cNvSpPr txBox="1"/>
              <p:nvPr/>
            </p:nvSpPr>
            <p:spPr>
              <a:xfrm>
                <a:off x="1378849" y="4767699"/>
                <a:ext cx="890966" cy="40006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000"/>
                  <a:buFont typeface="Arial"/>
                  <a:buNone/>
                </a:pPr>
                <a:r>
                  <a:rPr lang="en-GB" sz="2000" b="1" dirty="0">
                    <a:solidFill>
                      <a:schemeClr val="dk1"/>
                    </a:solidFill>
                    <a:latin typeface="Calibri"/>
                    <a:cs typeface="Calibri"/>
                    <a:sym typeface="Calibri"/>
                  </a:rPr>
                  <a:t>Year 5</a:t>
                </a:r>
                <a:endParaRPr sz="1400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198" name="Google Shape;198;p1" descr="Blog 5: Charles Darwin's Theory of Evolution | Science Amino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1" descr="Blog 5: Charles Darwin's Theory of Evolution | Science Amino"/>
          <p:cNvSpPr/>
          <p:nvPr/>
        </p:nvSpPr>
        <p:spPr>
          <a:xfrm>
            <a:off x="307975" y="79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1" descr="Blog 5: Charles Darwin's Theory of Evolution | Science Amino"/>
          <p:cNvSpPr/>
          <p:nvPr/>
        </p:nvSpPr>
        <p:spPr>
          <a:xfrm>
            <a:off x="460375" y="1603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Google Shape;207;p1" descr="What The Mayans Ate Before They Randomly Disappeared"/>
          <p:cNvSpPr/>
          <p:nvPr/>
        </p:nvSpPr>
        <p:spPr>
          <a:xfrm>
            <a:off x="612775" y="3127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" name="Google Shape;221;p1" descr="Romans and Anglo-Saxons | ESOL Nexus"/>
          <p:cNvSpPr/>
          <p:nvPr/>
        </p:nvSpPr>
        <p:spPr>
          <a:xfrm>
            <a:off x="765175" y="4651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6EAA2E3-0CAB-4DAF-B6BF-391B39322D80}"/>
              </a:ext>
            </a:extLst>
          </p:cNvPr>
          <p:cNvSpPr txBox="1"/>
          <p:nvPr/>
        </p:nvSpPr>
        <p:spPr>
          <a:xfrm>
            <a:off x="174067" y="14013328"/>
            <a:ext cx="2553384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How can we make friends when we sing together? </a:t>
            </a:r>
            <a:endParaRPr lang="en-GB" dirty="0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C1E10579-E059-4E19-9652-C9102655C4A0}"/>
              </a:ext>
            </a:extLst>
          </p:cNvPr>
          <p:cNvSpPr txBox="1"/>
          <p:nvPr/>
        </p:nvSpPr>
        <p:spPr>
          <a:xfrm>
            <a:off x="6913312" y="11862047"/>
            <a:ext cx="2611202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How does music help us to make friends? </a:t>
            </a:r>
            <a:endParaRPr lang="en-GB" dirty="0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68080CF1-30EB-4522-B483-78F5CA67CBCE}"/>
              </a:ext>
            </a:extLst>
          </p:cNvPr>
          <p:cNvSpPr txBox="1"/>
          <p:nvPr/>
        </p:nvSpPr>
        <p:spPr>
          <a:xfrm>
            <a:off x="424948" y="9720026"/>
            <a:ext cx="2611202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How does music bring us closer together? </a:t>
            </a:r>
            <a:endParaRPr lang="en-GB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E1E1DC17-4BD7-4A28-AA59-516D2E6637D2}"/>
              </a:ext>
            </a:extLst>
          </p:cNvPr>
          <p:cNvSpPr txBox="1"/>
          <p:nvPr/>
        </p:nvSpPr>
        <p:spPr>
          <a:xfrm>
            <a:off x="6612897" y="7357754"/>
            <a:ext cx="2214765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How does music bring us together? </a:t>
            </a:r>
            <a:endParaRPr lang="en-GB" dirty="0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BA6A48C9-925E-4C1C-AFC8-5F6BEB3086D3}"/>
              </a:ext>
            </a:extLst>
          </p:cNvPr>
          <p:cNvSpPr txBox="1"/>
          <p:nvPr/>
        </p:nvSpPr>
        <p:spPr>
          <a:xfrm>
            <a:off x="2477558" y="4209605"/>
            <a:ext cx="2214765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How does music bring us together? </a:t>
            </a:r>
            <a:endParaRPr lang="en-GB" dirty="0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7E4DFF3C-98DE-4DE0-B89E-740C9ADA260D}"/>
              </a:ext>
            </a:extLst>
          </p:cNvPr>
          <p:cNvSpPr txBox="1"/>
          <p:nvPr/>
        </p:nvSpPr>
        <p:spPr>
          <a:xfrm>
            <a:off x="5184298" y="2438176"/>
            <a:ext cx="2214765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How does music bring us together? </a:t>
            </a:r>
            <a:endParaRPr lang="en-GB" dirty="0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A9897335-4B4D-49E8-AFB2-AED0E0A4E643}"/>
              </a:ext>
            </a:extLst>
          </p:cNvPr>
          <p:cNvSpPr txBox="1"/>
          <p:nvPr/>
        </p:nvSpPr>
        <p:spPr>
          <a:xfrm>
            <a:off x="168219" y="14535337"/>
            <a:ext cx="2553384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How does music tell stories about the past? </a:t>
            </a:r>
            <a:endParaRPr lang="en-GB" dirty="0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F29C865C-4672-448E-84E6-1F6C8B2A273D}"/>
              </a:ext>
            </a:extLst>
          </p:cNvPr>
          <p:cNvSpPr txBox="1"/>
          <p:nvPr/>
        </p:nvSpPr>
        <p:spPr>
          <a:xfrm>
            <a:off x="6914571" y="12389854"/>
            <a:ext cx="2611202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How does music teach us about the past? </a:t>
            </a:r>
            <a:endParaRPr lang="en-GB" dirty="0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33F4D733-81F6-4FB0-90FB-A15965D63ABF}"/>
              </a:ext>
            </a:extLst>
          </p:cNvPr>
          <p:cNvSpPr txBox="1"/>
          <p:nvPr/>
        </p:nvSpPr>
        <p:spPr>
          <a:xfrm>
            <a:off x="424948" y="10213681"/>
            <a:ext cx="2611202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What stories does music tell us about the past? </a:t>
            </a:r>
            <a:endParaRPr lang="en-GB" dirty="0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19213A19-B9CA-48D5-BB70-B6A2C96744D3}"/>
              </a:ext>
            </a:extLst>
          </p:cNvPr>
          <p:cNvSpPr txBox="1"/>
          <p:nvPr/>
        </p:nvSpPr>
        <p:spPr>
          <a:xfrm>
            <a:off x="6638971" y="7865613"/>
            <a:ext cx="2177434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How does music connect us with our past? </a:t>
            </a:r>
            <a:endParaRPr lang="en-GB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2F82489D-6F0D-473C-B65C-E333E28AD13A}"/>
              </a:ext>
            </a:extLst>
          </p:cNvPr>
          <p:cNvSpPr txBox="1"/>
          <p:nvPr/>
        </p:nvSpPr>
        <p:spPr>
          <a:xfrm>
            <a:off x="2519522" y="4732565"/>
            <a:ext cx="2177434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How does music connect us with our past? </a:t>
            </a:r>
            <a:endParaRPr lang="en-GB" dirty="0"/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17DF6579-C1D1-4915-87EB-8ADB65B9112C}"/>
              </a:ext>
            </a:extLst>
          </p:cNvPr>
          <p:cNvSpPr txBox="1"/>
          <p:nvPr/>
        </p:nvSpPr>
        <p:spPr>
          <a:xfrm>
            <a:off x="5190663" y="2950635"/>
            <a:ext cx="2235067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How does music connect us with our past? </a:t>
            </a:r>
            <a:endParaRPr lang="en-GB" dirty="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FA1E73AF-6D6F-419E-AD7A-B51144545136}"/>
              </a:ext>
            </a:extLst>
          </p:cNvPr>
          <p:cNvSpPr txBox="1"/>
          <p:nvPr/>
        </p:nvSpPr>
        <p:spPr>
          <a:xfrm>
            <a:off x="1730549" y="12702979"/>
            <a:ext cx="2166064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How does music make the world a better place? </a:t>
            </a:r>
            <a:endParaRPr lang="en-GB" dirty="0"/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315581E6-C43D-4948-89A5-4543921AB7D8}"/>
              </a:ext>
            </a:extLst>
          </p:cNvPr>
          <p:cNvSpPr txBox="1"/>
          <p:nvPr/>
        </p:nvSpPr>
        <p:spPr>
          <a:xfrm>
            <a:off x="6225924" y="10588899"/>
            <a:ext cx="2303167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How does music make the world a better place? </a:t>
            </a:r>
            <a:endParaRPr lang="en-GB" dirty="0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7C731713-2CC7-4EBE-ABF5-6F6226636221}"/>
              </a:ext>
            </a:extLst>
          </p:cNvPr>
          <p:cNvSpPr txBox="1"/>
          <p:nvPr/>
        </p:nvSpPr>
        <p:spPr>
          <a:xfrm>
            <a:off x="1683646" y="8455754"/>
            <a:ext cx="2611202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How does music make the world a better place? </a:t>
            </a:r>
            <a:endParaRPr lang="en-GB" dirty="0"/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E88B2CB3-B013-40A6-A0AD-8E5193C958E4}"/>
              </a:ext>
            </a:extLst>
          </p:cNvPr>
          <p:cNvSpPr txBox="1"/>
          <p:nvPr/>
        </p:nvSpPr>
        <p:spPr>
          <a:xfrm>
            <a:off x="3628882" y="6158398"/>
            <a:ext cx="2611202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How does music improve our world? </a:t>
            </a:r>
            <a:endParaRPr lang="en-GB" dirty="0"/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88A853C3-C3B4-4CD7-9D86-CB9D4C1CE4FB}"/>
              </a:ext>
            </a:extLst>
          </p:cNvPr>
          <p:cNvSpPr txBox="1"/>
          <p:nvPr/>
        </p:nvSpPr>
        <p:spPr>
          <a:xfrm>
            <a:off x="2305908" y="2046917"/>
            <a:ext cx="2611202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How does music improve our world? </a:t>
            </a:r>
            <a:endParaRPr lang="en-GB" dirty="0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E6B81D2F-ECF0-4685-A213-0C9F95A44071}"/>
              </a:ext>
            </a:extLst>
          </p:cNvPr>
          <p:cNvSpPr txBox="1"/>
          <p:nvPr/>
        </p:nvSpPr>
        <p:spPr>
          <a:xfrm>
            <a:off x="4948456" y="4560744"/>
            <a:ext cx="2611202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How does music improve our world? </a:t>
            </a:r>
            <a:endParaRPr lang="en-GB" dirty="0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15C1D462-8D88-4FFC-9B6E-1B628D5B64A3}"/>
              </a:ext>
            </a:extLst>
          </p:cNvPr>
          <p:cNvSpPr txBox="1"/>
          <p:nvPr/>
        </p:nvSpPr>
        <p:spPr>
          <a:xfrm>
            <a:off x="1736167" y="13231412"/>
            <a:ext cx="2178150" cy="73866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How does music help us to understand our </a:t>
            </a:r>
            <a:r>
              <a:rPr lang="en-US" dirty="0" err="1"/>
              <a:t>neighbours</a:t>
            </a:r>
            <a:r>
              <a:rPr lang="en-US" dirty="0"/>
              <a:t>? </a:t>
            </a:r>
            <a:endParaRPr lang="en-GB" dirty="0"/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5A5BD698-8944-4E1C-B40E-8BB21AA25F6C}"/>
              </a:ext>
            </a:extLst>
          </p:cNvPr>
          <p:cNvSpPr txBox="1"/>
          <p:nvPr/>
        </p:nvSpPr>
        <p:spPr>
          <a:xfrm>
            <a:off x="6230851" y="11110159"/>
            <a:ext cx="2289260" cy="523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How does music teach us about our </a:t>
            </a:r>
            <a:r>
              <a:rPr lang="en-US" dirty="0" err="1"/>
              <a:t>neighbourhood</a:t>
            </a:r>
            <a:r>
              <a:rPr lang="en-US" dirty="0"/>
              <a:t>? </a:t>
            </a:r>
            <a:endParaRPr lang="en-GB" dirty="0"/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0802106D-6E2B-4A49-AEB4-6712C561E56D}"/>
              </a:ext>
            </a:extLst>
          </p:cNvPr>
          <p:cNvSpPr txBox="1"/>
          <p:nvPr/>
        </p:nvSpPr>
        <p:spPr>
          <a:xfrm>
            <a:off x="1683126" y="8956792"/>
            <a:ext cx="2611202" cy="523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How does music help us get to know our community? </a:t>
            </a:r>
            <a:endParaRPr lang="en-GB" dirty="0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B4843F51-4FC8-496B-8A92-ABBE7770AB56}"/>
              </a:ext>
            </a:extLst>
          </p:cNvPr>
          <p:cNvSpPr txBox="1"/>
          <p:nvPr/>
        </p:nvSpPr>
        <p:spPr>
          <a:xfrm>
            <a:off x="3621036" y="6653236"/>
            <a:ext cx="2611202" cy="523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How does music teach us about our community? </a:t>
            </a:r>
            <a:endParaRPr lang="en-GB" dirty="0"/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9B51386C-4B8A-49A3-985D-AB3D10C645EF}"/>
              </a:ext>
            </a:extLst>
          </p:cNvPr>
          <p:cNvSpPr txBox="1"/>
          <p:nvPr/>
        </p:nvSpPr>
        <p:spPr>
          <a:xfrm>
            <a:off x="4948456" y="5074358"/>
            <a:ext cx="2611202" cy="523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How does music teach us about our community? </a:t>
            </a:r>
            <a:endParaRPr lang="en-GB" dirty="0"/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4AD133A0-9359-4865-B015-ABF754DA83C8}"/>
              </a:ext>
            </a:extLst>
          </p:cNvPr>
          <p:cNvSpPr txBox="1"/>
          <p:nvPr/>
        </p:nvSpPr>
        <p:spPr>
          <a:xfrm>
            <a:off x="2310647" y="2534328"/>
            <a:ext cx="2611202" cy="523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How does music teach us about our community? </a:t>
            </a:r>
            <a:endParaRPr lang="en-GB" dirty="0"/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D954F5A5-2879-488F-9085-728ECDA5EF90}"/>
              </a:ext>
            </a:extLst>
          </p:cNvPr>
          <p:cNvSpPr txBox="1"/>
          <p:nvPr/>
        </p:nvSpPr>
        <p:spPr>
          <a:xfrm>
            <a:off x="4165569" y="12708192"/>
            <a:ext cx="2611202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What songs can we sing to help us through the day? </a:t>
            </a:r>
            <a:endParaRPr lang="en-GB" dirty="0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AE7938B8-8826-4E8D-BE85-69626EA7F6CC}"/>
              </a:ext>
            </a:extLst>
          </p:cNvPr>
          <p:cNvSpPr txBox="1"/>
          <p:nvPr/>
        </p:nvSpPr>
        <p:spPr>
          <a:xfrm>
            <a:off x="3910300" y="10595721"/>
            <a:ext cx="1577356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How does music make us happy? </a:t>
            </a:r>
            <a:endParaRPr lang="en-GB" dirty="0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39C1CEE3-2525-4381-873C-C3475A048A9E}"/>
              </a:ext>
            </a:extLst>
          </p:cNvPr>
          <p:cNvSpPr txBox="1"/>
          <p:nvPr/>
        </p:nvSpPr>
        <p:spPr>
          <a:xfrm>
            <a:off x="4644170" y="8644154"/>
            <a:ext cx="2314323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How does music make a difference to us every day? </a:t>
            </a:r>
            <a:endParaRPr lang="en-GB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7A25F769-E610-4C5A-A5B9-5F63E7F8EAEA}"/>
              </a:ext>
            </a:extLst>
          </p:cNvPr>
          <p:cNvSpPr txBox="1"/>
          <p:nvPr/>
        </p:nvSpPr>
        <p:spPr>
          <a:xfrm>
            <a:off x="499259" y="6096714"/>
            <a:ext cx="1947648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How does music shape our way of life? </a:t>
            </a:r>
            <a:endParaRPr lang="en-GB" dirty="0"/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51F53251-16C4-46A2-8714-242354DF2201}"/>
              </a:ext>
            </a:extLst>
          </p:cNvPr>
          <p:cNvSpPr txBox="1"/>
          <p:nvPr/>
        </p:nvSpPr>
        <p:spPr>
          <a:xfrm>
            <a:off x="7514080" y="3623946"/>
            <a:ext cx="1947648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How does music shape our way of life? </a:t>
            </a:r>
            <a:endParaRPr lang="en-GB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88C545CE-E2A6-47E6-8D29-E31A718CC86A}"/>
              </a:ext>
            </a:extLst>
          </p:cNvPr>
          <p:cNvSpPr txBox="1"/>
          <p:nvPr/>
        </p:nvSpPr>
        <p:spPr>
          <a:xfrm>
            <a:off x="217110" y="1120024"/>
            <a:ext cx="1947648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How does music shape our way of life? </a:t>
            </a:r>
            <a:endParaRPr lang="en-GB" dirty="0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865C3A2E-32B6-4053-A7F9-E37109BAF0EB}"/>
              </a:ext>
            </a:extLst>
          </p:cNvPr>
          <p:cNvSpPr txBox="1"/>
          <p:nvPr/>
        </p:nvSpPr>
        <p:spPr>
          <a:xfrm>
            <a:off x="4179764" y="13220651"/>
            <a:ext cx="2611202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How does music teach us about looking after our planet?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C0302007-551E-4E0D-9AFE-D9B4F9117309}"/>
              </a:ext>
            </a:extLst>
          </p:cNvPr>
          <p:cNvSpPr txBox="1"/>
          <p:nvPr/>
        </p:nvSpPr>
        <p:spPr>
          <a:xfrm>
            <a:off x="3914317" y="11107747"/>
            <a:ext cx="1573339" cy="95410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How does music teach us about looking after our planet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97AF3D39-8F56-4C75-83B8-58B4716BF524}"/>
              </a:ext>
            </a:extLst>
          </p:cNvPr>
          <p:cNvSpPr txBox="1"/>
          <p:nvPr/>
        </p:nvSpPr>
        <p:spPr>
          <a:xfrm>
            <a:off x="4662373" y="9156180"/>
            <a:ext cx="2296120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How does music connect us with our planet?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4E85B735-D30C-4113-9AE3-FBD349D53518}"/>
              </a:ext>
            </a:extLst>
          </p:cNvPr>
          <p:cNvSpPr txBox="1"/>
          <p:nvPr/>
        </p:nvSpPr>
        <p:spPr>
          <a:xfrm>
            <a:off x="498099" y="6628585"/>
            <a:ext cx="1947648" cy="73866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/>
              <a:t>How does music connect us with the environment? </a:t>
            </a:r>
            <a:endParaRPr lang="en-US" dirty="0"/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7FD922A7-9C33-4B9F-8870-16B42BE0A126}"/>
              </a:ext>
            </a:extLst>
          </p:cNvPr>
          <p:cNvSpPr txBox="1"/>
          <p:nvPr/>
        </p:nvSpPr>
        <p:spPr>
          <a:xfrm>
            <a:off x="7514080" y="4142735"/>
            <a:ext cx="1947648" cy="73866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How does music connect us with the environment? 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69703DAE-D5D9-43B8-9B1D-36FDCC43D5B5}"/>
              </a:ext>
            </a:extLst>
          </p:cNvPr>
          <p:cNvSpPr txBox="1"/>
          <p:nvPr/>
        </p:nvSpPr>
        <p:spPr>
          <a:xfrm>
            <a:off x="209417" y="1614821"/>
            <a:ext cx="1947648" cy="73866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How does music connect us with the environment?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C789605-B783-2FB9-8BBD-90011581A0C5}"/>
              </a:ext>
            </a:extLst>
          </p:cNvPr>
          <p:cNvSpPr txBox="1"/>
          <p:nvPr/>
        </p:nvSpPr>
        <p:spPr>
          <a:xfrm>
            <a:off x="779370" y="13735136"/>
            <a:ext cx="1026567" cy="30777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Autumn</a:t>
            </a:r>
            <a:endParaRPr lang="en-GB" b="1" dirty="0"/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4AEC42E2-1FEF-E259-0B66-D40951140DA2}"/>
              </a:ext>
            </a:extLst>
          </p:cNvPr>
          <p:cNvSpPr txBox="1"/>
          <p:nvPr/>
        </p:nvSpPr>
        <p:spPr>
          <a:xfrm>
            <a:off x="7699026" y="11592327"/>
            <a:ext cx="1026567" cy="30777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Autumn</a:t>
            </a:r>
            <a:endParaRPr lang="en-GB" b="1" dirty="0"/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4CEC9CC1-6B7A-9564-949E-B6CDB9A3C2E3}"/>
              </a:ext>
            </a:extLst>
          </p:cNvPr>
          <p:cNvSpPr txBox="1"/>
          <p:nvPr/>
        </p:nvSpPr>
        <p:spPr>
          <a:xfrm>
            <a:off x="1193286" y="9515354"/>
            <a:ext cx="1026567" cy="30777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Autumn</a:t>
            </a:r>
            <a:endParaRPr lang="en-GB" b="1" dirty="0"/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9BF42554-1819-26B2-7434-650C772DD969}"/>
              </a:ext>
            </a:extLst>
          </p:cNvPr>
          <p:cNvSpPr txBox="1"/>
          <p:nvPr/>
        </p:nvSpPr>
        <p:spPr>
          <a:xfrm>
            <a:off x="7242120" y="7093026"/>
            <a:ext cx="1026567" cy="30777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Autumn</a:t>
            </a:r>
            <a:endParaRPr lang="en-GB" b="1" dirty="0"/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0BFBEF07-4001-AFEA-4542-E44E2F59A7A4}"/>
              </a:ext>
            </a:extLst>
          </p:cNvPr>
          <p:cNvSpPr txBox="1"/>
          <p:nvPr/>
        </p:nvSpPr>
        <p:spPr>
          <a:xfrm>
            <a:off x="3055249" y="3981500"/>
            <a:ext cx="1026567" cy="30777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Autumn</a:t>
            </a:r>
            <a:endParaRPr lang="en-GB" b="1" dirty="0"/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0F4458BD-4FA3-1522-3D8F-39DFF13E954E}"/>
              </a:ext>
            </a:extLst>
          </p:cNvPr>
          <p:cNvSpPr txBox="1"/>
          <p:nvPr/>
        </p:nvSpPr>
        <p:spPr>
          <a:xfrm>
            <a:off x="5712640" y="2145691"/>
            <a:ext cx="1026567" cy="30777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Autumn</a:t>
            </a:r>
            <a:endParaRPr lang="en-GB" b="1" dirty="0"/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700FD032-2264-FA1F-E10C-05363C7E8721}"/>
              </a:ext>
            </a:extLst>
          </p:cNvPr>
          <p:cNvSpPr txBox="1"/>
          <p:nvPr/>
        </p:nvSpPr>
        <p:spPr>
          <a:xfrm>
            <a:off x="2311959" y="12442567"/>
            <a:ext cx="769334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Spring</a:t>
            </a:r>
            <a:endParaRPr lang="en-GB" b="1" dirty="0"/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AAF34834-8045-F4F0-9B55-3724DDF81481}"/>
              </a:ext>
            </a:extLst>
          </p:cNvPr>
          <p:cNvSpPr txBox="1"/>
          <p:nvPr/>
        </p:nvSpPr>
        <p:spPr>
          <a:xfrm>
            <a:off x="7018808" y="10348994"/>
            <a:ext cx="769334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Spring</a:t>
            </a:r>
            <a:endParaRPr lang="en-GB" b="1" dirty="0"/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535294E0-278A-336A-77EA-D95886DE7D33}"/>
              </a:ext>
            </a:extLst>
          </p:cNvPr>
          <p:cNvSpPr txBox="1"/>
          <p:nvPr/>
        </p:nvSpPr>
        <p:spPr>
          <a:xfrm>
            <a:off x="2545050" y="8201474"/>
            <a:ext cx="769334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Spring</a:t>
            </a:r>
            <a:endParaRPr lang="en-GB" b="1" dirty="0"/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488516CC-43E3-B3CD-C35D-6E24151467BC}"/>
              </a:ext>
            </a:extLst>
          </p:cNvPr>
          <p:cNvSpPr txBox="1"/>
          <p:nvPr/>
        </p:nvSpPr>
        <p:spPr>
          <a:xfrm>
            <a:off x="5823015" y="4262538"/>
            <a:ext cx="769334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Spring</a:t>
            </a:r>
            <a:endParaRPr lang="en-GB" b="1" dirty="0"/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B26709CB-6F34-5891-2A69-FB1592F800C7}"/>
              </a:ext>
            </a:extLst>
          </p:cNvPr>
          <p:cNvSpPr txBox="1"/>
          <p:nvPr/>
        </p:nvSpPr>
        <p:spPr>
          <a:xfrm>
            <a:off x="3200273" y="1784297"/>
            <a:ext cx="769334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Spring</a:t>
            </a:r>
            <a:endParaRPr lang="en-GB" b="1" dirty="0"/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C20F0645-CF6F-8511-ABCB-4809896B5528}"/>
              </a:ext>
            </a:extLst>
          </p:cNvPr>
          <p:cNvSpPr txBox="1"/>
          <p:nvPr/>
        </p:nvSpPr>
        <p:spPr>
          <a:xfrm>
            <a:off x="4572905" y="5899838"/>
            <a:ext cx="769334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Spring</a:t>
            </a:r>
            <a:endParaRPr lang="en-GB" b="1" dirty="0"/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D1889956-574F-E57F-C8AD-D57CB9E5814F}"/>
              </a:ext>
            </a:extLst>
          </p:cNvPr>
          <p:cNvSpPr txBox="1"/>
          <p:nvPr/>
        </p:nvSpPr>
        <p:spPr>
          <a:xfrm>
            <a:off x="5031997" y="12434397"/>
            <a:ext cx="931986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Summer</a:t>
            </a:r>
            <a:endParaRPr lang="en-GB" b="1" dirty="0"/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4E917725-1B83-0788-9EF3-DAFA0773ED6A}"/>
              </a:ext>
            </a:extLst>
          </p:cNvPr>
          <p:cNvSpPr txBox="1"/>
          <p:nvPr/>
        </p:nvSpPr>
        <p:spPr>
          <a:xfrm>
            <a:off x="4287179" y="10291015"/>
            <a:ext cx="931986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Summer</a:t>
            </a:r>
            <a:endParaRPr lang="en-GB" b="1" dirty="0"/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CC16A9CB-5EB8-641B-793F-776C57C416A8}"/>
              </a:ext>
            </a:extLst>
          </p:cNvPr>
          <p:cNvSpPr txBox="1"/>
          <p:nvPr/>
        </p:nvSpPr>
        <p:spPr>
          <a:xfrm>
            <a:off x="5344440" y="8367392"/>
            <a:ext cx="931986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Summer</a:t>
            </a:r>
            <a:endParaRPr lang="en-GB" b="1" dirty="0"/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99ACD838-841B-F268-DEB3-E92F472288EC}"/>
              </a:ext>
            </a:extLst>
          </p:cNvPr>
          <p:cNvSpPr txBox="1"/>
          <p:nvPr/>
        </p:nvSpPr>
        <p:spPr>
          <a:xfrm>
            <a:off x="615366" y="884741"/>
            <a:ext cx="931986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Summer</a:t>
            </a:r>
            <a:endParaRPr lang="en-GB" b="1" dirty="0"/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79C98B1E-50C8-61AB-3C78-C82A5620D602}"/>
              </a:ext>
            </a:extLst>
          </p:cNvPr>
          <p:cNvSpPr txBox="1"/>
          <p:nvPr/>
        </p:nvSpPr>
        <p:spPr>
          <a:xfrm>
            <a:off x="8070451" y="3329515"/>
            <a:ext cx="931986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Summer</a:t>
            </a:r>
            <a:endParaRPr lang="en-GB" b="1" dirty="0"/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714A8748-9BBA-C409-FCD9-C89FCDA84668}"/>
              </a:ext>
            </a:extLst>
          </p:cNvPr>
          <p:cNvSpPr txBox="1"/>
          <p:nvPr/>
        </p:nvSpPr>
        <p:spPr>
          <a:xfrm>
            <a:off x="1041934" y="5873116"/>
            <a:ext cx="931986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Summer</a:t>
            </a:r>
            <a:endParaRPr lang="en-GB" b="1" dirty="0"/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F61AD2C2-8352-07CB-C887-6F3B93D9534C}"/>
              </a:ext>
            </a:extLst>
          </p:cNvPr>
          <p:cNvSpPr txBox="1"/>
          <p:nvPr/>
        </p:nvSpPr>
        <p:spPr>
          <a:xfrm>
            <a:off x="4677553" y="801665"/>
            <a:ext cx="486075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US" sz="2000" b="1" i="0" u="none" strike="noStrike" cap="none" dirty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Linked to half</a:t>
            </a:r>
            <a:r>
              <a:rPr lang="en-US" sz="2000" b="1" dirty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-termly Charanga units</a:t>
            </a:r>
            <a:endParaRPr lang="en-US" sz="1800" b="0" i="0" u="none" strike="noStrike" cap="none" dirty="0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21D5AF9-F742-EF41-5CB9-6D1EAAF8E0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97014" y="1184919"/>
            <a:ext cx="3553952" cy="788609"/>
          </a:xfrm>
          <a:prstGeom prst="rect">
            <a:avLst/>
          </a:prstGeom>
          <a:ln>
            <a:solidFill>
              <a:srgbClr val="2F5496"/>
            </a:solidFill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6A38ABE-E722-1F75-1D9B-7E107998997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3838" y="2959693"/>
            <a:ext cx="1005826" cy="1233814"/>
          </a:xfrm>
          <a:prstGeom prst="rect">
            <a:avLst/>
          </a:prstGeom>
        </p:spPr>
      </p:pic>
      <p:pic>
        <p:nvPicPr>
          <p:cNvPr id="1026" name="Picture 2" descr="Writing Music Images | Free Vectors, Stock Photos &amp; PSD">
            <a:extLst>
              <a:ext uri="{FF2B5EF4-FFF2-40B4-BE49-F238E27FC236}">
                <a16:creationId xmlns:a16="http://schemas.microsoft.com/office/drawing/2014/main" id="{EA75F9A9-C303-5BF0-BB1E-BCA09DFE5D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932" y="5780851"/>
            <a:ext cx="2088064" cy="822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Adaptive Lessons — GreenSpring International Academy of Music">
            <a:extLst>
              <a:ext uri="{FF2B5EF4-FFF2-40B4-BE49-F238E27FC236}">
                <a16:creationId xmlns:a16="http://schemas.microsoft.com/office/drawing/2014/main" id="{4FACBB08-D3E2-B153-96A7-9084825AD2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96" y="11524056"/>
            <a:ext cx="1430753" cy="1606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946D7BD-53FC-6E2A-02D1-6F921B5E79E7}"/>
              </a:ext>
            </a:extLst>
          </p:cNvPr>
          <p:cNvSpPr txBox="1"/>
          <p:nvPr/>
        </p:nvSpPr>
        <p:spPr>
          <a:xfrm>
            <a:off x="3488531" y="8591549"/>
            <a:ext cx="2743200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15AB0628-7239-3424-8151-A1DD8B8361C4}"/>
              </a:ext>
            </a:extLst>
          </p:cNvPr>
          <p:cNvSpPr txBox="1"/>
          <p:nvPr/>
        </p:nvSpPr>
        <p:spPr>
          <a:xfrm>
            <a:off x="5031996" y="16554141"/>
            <a:ext cx="1529189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Autumn 1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  <a:latin typeface="Letter-join No-Lead 4" panose="02000503000000020003" pitchFamily="50" charset="0"/>
              </a:rPr>
              <a:t>Me</a:t>
            </a:r>
            <a:endParaRPr lang="en-GB" sz="1600" dirty="0">
              <a:latin typeface="Letter-join No-Lead 4" panose="02000503000000020003" pitchFamily="50" charset="0"/>
            </a:endParaRPr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923703AB-853D-15BF-36F1-EF2BBFE35651}"/>
              </a:ext>
            </a:extLst>
          </p:cNvPr>
          <p:cNvSpPr txBox="1"/>
          <p:nvPr/>
        </p:nvSpPr>
        <p:spPr>
          <a:xfrm>
            <a:off x="5031997" y="15961437"/>
            <a:ext cx="1541598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Autumn 2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  <a:latin typeface="Letter-join No-Lead 4" panose="02000503000000020003" pitchFamily="50" charset="0"/>
              </a:rPr>
              <a:t>My Stories</a:t>
            </a:r>
            <a:endParaRPr lang="en-GB" sz="1600" dirty="0">
              <a:latin typeface="Letter-join No-Lead 4" panose="02000503000000020003" pitchFamily="50" charset="0"/>
            </a:endParaRP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3FAE47BB-47F3-7A67-494E-834251F99283}"/>
              </a:ext>
            </a:extLst>
          </p:cNvPr>
          <p:cNvSpPr txBox="1"/>
          <p:nvPr/>
        </p:nvSpPr>
        <p:spPr>
          <a:xfrm>
            <a:off x="3829020" y="16234459"/>
            <a:ext cx="1330365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Spring 1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  <a:latin typeface="Letter-join No-Lead 4" panose="02000503000000020003" pitchFamily="50" charset="0"/>
              </a:rPr>
              <a:t>Everyone!</a:t>
            </a:r>
            <a:endParaRPr lang="en-GB" sz="1600" dirty="0">
              <a:latin typeface="Letter-join No-Lead 4" panose="02000503000000020003" pitchFamily="50" charset="0"/>
            </a:endParaRP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2D985E84-DADE-E521-304F-55192C984995}"/>
              </a:ext>
            </a:extLst>
          </p:cNvPr>
          <p:cNvSpPr txBox="1"/>
          <p:nvPr/>
        </p:nvSpPr>
        <p:spPr>
          <a:xfrm>
            <a:off x="3829020" y="15657614"/>
            <a:ext cx="1341701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Spring 2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  <a:latin typeface="Letter-join No-Lead 4" panose="02000503000000020003" pitchFamily="50" charset="0"/>
              </a:rPr>
              <a:t>Our World</a:t>
            </a:r>
            <a:endParaRPr lang="en-GB" sz="1600" dirty="0">
              <a:latin typeface="Letter-join No-Lead 4" panose="02000503000000020003" pitchFamily="50" charset="0"/>
            </a:endParaRPr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87584596-BFA4-AB9F-1938-58BCB5A0ADD2}"/>
              </a:ext>
            </a:extLst>
          </p:cNvPr>
          <p:cNvSpPr txBox="1"/>
          <p:nvPr/>
        </p:nvSpPr>
        <p:spPr>
          <a:xfrm>
            <a:off x="2523827" y="16878257"/>
            <a:ext cx="1354116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Summer 1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  <a:latin typeface="Letter-join No-Lead 4" panose="02000503000000020003" pitchFamily="50" charset="0"/>
              </a:rPr>
              <a:t>Big Bear Funk</a:t>
            </a:r>
            <a:endParaRPr lang="en-GB" sz="1600" dirty="0">
              <a:latin typeface="Letter-join No-Lead 4" panose="02000503000000020003" pitchFamily="50" charset="0"/>
            </a:endParaRP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1FFF2377-668C-9C49-A695-4AA1E8873FA9}"/>
              </a:ext>
            </a:extLst>
          </p:cNvPr>
          <p:cNvSpPr txBox="1"/>
          <p:nvPr/>
        </p:nvSpPr>
        <p:spPr>
          <a:xfrm>
            <a:off x="2528730" y="15826139"/>
            <a:ext cx="1356902" cy="10772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Summer 2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  <a:latin typeface="Letter-join No-Lead 4" panose="02000503000000020003" pitchFamily="50" charset="0"/>
              </a:rPr>
              <a:t>Reflect, Rewind and Replay</a:t>
            </a:r>
            <a:endParaRPr lang="en-GB" sz="1600" dirty="0">
              <a:latin typeface="Letter-join No-Lead 4" panose="02000503000000020003" pitchFamily="50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"/>
          <p:cNvSpPr txBox="1"/>
          <p:nvPr/>
        </p:nvSpPr>
        <p:spPr>
          <a:xfrm>
            <a:off x="2877123" y="312737"/>
            <a:ext cx="5314200" cy="461624"/>
          </a:xfrm>
          <a:prstGeom prst="rect">
            <a:avLst/>
          </a:prstGeom>
          <a:solidFill>
            <a:srgbClr val="FFD966"/>
          </a:solidFill>
          <a:ln w="57150" cap="flat" cmpd="sng">
            <a:solidFill>
              <a:srgbClr val="2F549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US" sz="2400" b="1" dirty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-GB" sz="2400" b="1" dirty="0" err="1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usic</a:t>
            </a:r>
            <a:r>
              <a:rPr lang="en-GB" sz="2400" b="1" dirty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 pathway</a:t>
            </a:r>
            <a:endParaRPr sz="2400" b="0" i="0" u="none" strike="noStrike" cap="none" dirty="0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9" name="Google Shape;99;p1" descr="Magnifying Glass PNG Transparent Images | PNG Al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73967" y="33764247"/>
            <a:ext cx="90791" cy="93631"/>
          </a:xfrm>
          <a:prstGeom prst="rect">
            <a:avLst/>
          </a:prstGeom>
          <a:solidFill>
            <a:srgbClr val="FFC1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pic>
      <p:grpSp>
        <p:nvGrpSpPr>
          <p:cNvPr id="102" name="Google Shape;102;p1"/>
          <p:cNvGrpSpPr/>
          <p:nvPr/>
        </p:nvGrpSpPr>
        <p:grpSpPr>
          <a:xfrm>
            <a:off x="469111" y="131675"/>
            <a:ext cx="8546011" cy="15992918"/>
            <a:chOff x="465331" y="140011"/>
            <a:chExt cx="8546011" cy="15992918"/>
          </a:xfrm>
        </p:grpSpPr>
        <p:sp>
          <p:nvSpPr>
            <p:cNvPr id="103" name="Google Shape;103;p1"/>
            <p:cNvSpPr/>
            <p:nvPr/>
          </p:nvSpPr>
          <p:spPr>
            <a:xfrm rot="5400000" flipH="1">
              <a:off x="6614450" y="7484654"/>
              <a:ext cx="2601037" cy="1802873"/>
            </a:xfrm>
            <a:prstGeom prst="blockArc">
              <a:avLst>
                <a:gd name="adj1" fmla="val 10085545"/>
                <a:gd name="adj2" fmla="val 21592566"/>
                <a:gd name="adj3" fmla="val 31364"/>
              </a:avLst>
            </a:prstGeom>
            <a:solidFill>
              <a:srgbClr val="7030A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" name="Google Shape;104;p1"/>
            <p:cNvSpPr/>
            <p:nvPr/>
          </p:nvSpPr>
          <p:spPr>
            <a:xfrm>
              <a:off x="2274892" y="9200653"/>
              <a:ext cx="5775662" cy="603451"/>
            </a:xfrm>
            <a:custGeom>
              <a:avLst/>
              <a:gdLst/>
              <a:ahLst/>
              <a:cxnLst/>
              <a:rect l="l" t="t" r="r" b="b"/>
              <a:pathLst>
                <a:path w="5909338" h="652772" extrusionOk="0">
                  <a:moveTo>
                    <a:pt x="0" y="0"/>
                  </a:moveTo>
                  <a:lnTo>
                    <a:pt x="5909338" y="0"/>
                  </a:lnTo>
                  <a:lnTo>
                    <a:pt x="5826211" y="652772"/>
                  </a:lnTo>
                  <a:lnTo>
                    <a:pt x="0" y="6423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1"/>
            <p:cNvSpPr/>
            <p:nvPr/>
          </p:nvSpPr>
          <p:spPr>
            <a:xfrm rot="-5400000">
              <a:off x="993452" y="9333876"/>
              <a:ext cx="2562880" cy="2289260"/>
            </a:xfrm>
            <a:prstGeom prst="blockArc">
              <a:avLst>
                <a:gd name="adj1" fmla="val 10726998"/>
                <a:gd name="adj2" fmla="val 488960"/>
                <a:gd name="adj3" fmla="val 25382"/>
              </a:avLst>
            </a:prstGeom>
            <a:solidFill>
              <a:srgbClr val="0070C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" name="Google Shape;106;p1"/>
            <p:cNvSpPr/>
            <p:nvPr/>
          </p:nvSpPr>
          <p:spPr>
            <a:xfrm rot="16200000">
              <a:off x="791343" y="13556385"/>
              <a:ext cx="2780712" cy="2372370"/>
            </a:xfrm>
            <a:prstGeom prst="blockArc">
              <a:avLst>
                <a:gd name="adj1" fmla="val 10794188"/>
                <a:gd name="adj2" fmla="val 385187"/>
                <a:gd name="adj3" fmla="val 26423"/>
              </a:avLst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" name="Google Shape;107;p1"/>
            <p:cNvSpPr/>
            <p:nvPr/>
          </p:nvSpPr>
          <p:spPr>
            <a:xfrm>
              <a:off x="2167733" y="15522198"/>
              <a:ext cx="6361359" cy="610731"/>
            </a:xfrm>
            <a:prstGeom prst="rect">
              <a:avLst/>
            </a:prstGeom>
            <a:solidFill>
              <a:srgbClr val="FFFF6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1"/>
            <p:cNvSpPr/>
            <p:nvPr/>
          </p:nvSpPr>
          <p:spPr>
            <a:xfrm rot="5400000" flipH="1">
              <a:off x="6401296" y="11377882"/>
              <a:ext cx="2847721" cy="2372371"/>
            </a:xfrm>
            <a:prstGeom prst="blockArc">
              <a:avLst>
                <a:gd name="adj1" fmla="val 10534370"/>
                <a:gd name="adj2" fmla="val 262277"/>
                <a:gd name="adj3" fmla="val 28610"/>
              </a:avLst>
            </a:prstGeom>
            <a:solidFill>
              <a:srgbClr val="03EDB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1"/>
            <p:cNvSpPr/>
            <p:nvPr/>
          </p:nvSpPr>
          <p:spPr>
            <a:xfrm>
              <a:off x="2167734" y="13352216"/>
              <a:ext cx="5841999" cy="62184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1"/>
            <p:cNvSpPr/>
            <p:nvPr/>
          </p:nvSpPr>
          <p:spPr>
            <a:xfrm>
              <a:off x="2032661" y="11131054"/>
              <a:ext cx="5841604" cy="695077"/>
            </a:xfrm>
            <a:prstGeom prst="rect">
              <a:avLst/>
            </a:prstGeom>
            <a:solidFill>
              <a:srgbClr val="03EDB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1"/>
            <p:cNvSpPr/>
            <p:nvPr/>
          </p:nvSpPr>
          <p:spPr>
            <a:xfrm rot="-5400000">
              <a:off x="477576" y="4671959"/>
              <a:ext cx="2984698" cy="3009187"/>
            </a:xfrm>
            <a:prstGeom prst="blockArc">
              <a:avLst>
                <a:gd name="adj1" fmla="val 10390161"/>
                <a:gd name="adj2" fmla="val 708232"/>
                <a:gd name="adj3" fmla="val 20612"/>
              </a:avLst>
            </a:prstGeom>
            <a:solidFill>
              <a:srgbClr val="7030A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1"/>
            <p:cNvSpPr/>
            <p:nvPr/>
          </p:nvSpPr>
          <p:spPr>
            <a:xfrm rot="5400000" flipH="1">
              <a:off x="5811775" y="2847450"/>
              <a:ext cx="2847600" cy="2019300"/>
            </a:xfrm>
            <a:prstGeom prst="blockArc">
              <a:avLst>
                <a:gd name="adj1" fmla="val 10800000"/>
                <a:gd name="adj2" fmla="val 1572"/>
                <a:gd name="adj3" fmla="val 27649"/>
              </a:avLst>
            </a:prstGeom>
            <a:solidFill>
              <a:srgbClr val="FF00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1"/>
            <p:cNvSpPr/>
            <p:nvPr/>
          </p:nvSpPr>
          <p:spPr>
            <a:xfrm>
              <a:off x="2114175" y="4676725"/>
              <a:ext cx="5261400" cy="605100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" name="Google Shape;114;p1"/>
            <p:cNvSpPr/>
            <p:nvPr/>
          </p:nvSpPr>
          <p:spPr>
            <a:xfrm>
              <a:off x="2155051" y="2459525"/>
              <a:ext cx="5653200" cy="629400"/>
            </a:xfrm>
            <a:prstGeom prst="rect">
              <a:avLst/>
            </a:prstGeom>
            <a:solidFill>
              <a:srgbClr val="FF3F8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1"/>
            <p:cNvSpPr/>
            <p:nvPr/>
          </p:nvSpPr>
          <p:spPr>
            <a:xfrm rot="5400000">
              <a:off x="2036193" y="241261"/>
              <a:ext cx="938400" cy="735900"/>
            </a:xfrm>
            <a:prstGeom prst="triangle">
              <a:avLst>
                <a:gd name="adj" fmla="val 50000"/>
              </a:avLst>
            </a:prstGeom>
            <a:solidFill>
              <a:srgbClr val="FF3F8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116;p1"/>
            <p:cNvSpPr/>
            <p:nvPr/>
          </p:nvSpPr>
          <p:spPr>
            <a:xfrm rot="-5400000" flipH="1">
              <a:off x="863575" y="664975"/>
              <a:ext cx="2847600" cy="1990800"/>
            </a:xfrm>
            <a:prstGeom prst="blockArc">
              <a:avLst>
                <a:gd name="adj1" fmla="val 10800000"/>
                <a:gd name="adj2" fmla="val 92052"/>
                <a:gd name="adj3" fmla="val 28919"/>
              </a:avLst>
            </a:prstGeom>
            <a:solidFill>
              <a:srgbClr val="FF3F8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Google Shape;117;p1"/>
            <p:cNvSpPr/>
            <p:nvPr/>
          </p:nvSpPr>
          <p:spPr>
            <a:xfrm>
              <a:off x="1928756" y="7062795"/>
              <a:ext cx="6011454" cy="60516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42" name="Google Shape;142;p1"/>
            <p:cNvGrpSpPr/>
            <p:nvPr/>
          </p:nvGrpSpPr>
          <p:grpSpPr>
            <a:xfrm>
              <a:off x="7440068" y="8677443"/>
              <a:ext cx="1214980" cy="1304869"/>
              <a:chOff x="7440068" y="8677443"/>
              <a:chExt cx="1214980" cy="1304869"/>
            </a:xfrm>
          </p:grpSpPr>
          <p:sp>
            <p:nvSpPr>
              <p:cNvPr id="143" name="Google Shape;143;p1"/>
              <p:cNvSpPr/>
              <p:nvPr/>
            </p:nvSpPr>
            <p:spPr>
              <a:xfrm>
                <a:off x="7440068" y="8677443"/>
                <a:ext cx="1214980" cy="1304869"/>
              </a:xfrm>
              <a:prstGeom prst="ellipse">
                <a:avLst/>
              </a:prstGeom>
              <a:solidFill>
                <a:srgbClr val="00B0F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4" name="Google Shape;144;p1"/>
              <p:cNvSpPr/>
              <p:nvPr/>
            </p:nvSpPr>
            <p:spPr>
              <a:xfrm>
                <a:off x="7624288" y="8860912"/>
                <a:ext cx="841075" cy="903301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5" name="Google Shape;145;p1"/>
              <p:cNvSpPr txBox="1"/>
              <p:nvPr/>
            </p:nvSpPr>
            <p:spPr>
              <a:xfrm>
                <a:off x="7516505" y="9111247"/>
                <a:ext cx="1090401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000"/>
                  <a:buFont typeface="Arial"/>
                  <a:buNone/>
                </a:pPr>
                <a:r>
                  <a:rPr lang="en-GB" sz="2000" b="1" i="0" u="none" strike="noStrike" cap="none" dirty="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Year R</a:t>
                </a:r>
                <a:endParaRPr sz="2000" b="1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198" name="Google Shape;198;p1" descr="Blog 5: Charles Darwin's Theory of Evolution | Science Amino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1" descr="Blog 5: Charles Darwin's Theory of Evolution | Science Amino"/>
          <p:cNvSpPr/>
          <p:nvPr/>
        </p:nvSpPr>
        <p:spPr>
          <a:xfrm>
            <a:off x="307975" y="79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1" descr="Blog 5: Charles Darwin's Theory of Evolution | Science Amino"/>
          <p:cNvSpPr/>
          <p:nvPr/>
        </p:nvSpPr>
        <p:spPr>
          <a:xfrm>
            <a:off x="460375" y="1603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Google Shape;207;p1" descr="What The Mayans Ate Before They Randomly Disappeared"/>
          <p:cNvSpPr/>
          <p:nvPr/>
        </p:nvSpPr>
        <p:spPr>
          <a:xfrm>
            <a:off x="612775" y="3127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" name="Google Shape;221;p1" descr="Romans and Anglo-Saxons | ESOL Nexus"/>
          <p:cNvSpPr/>
          <p:nvPr/>
        </p:nvSpPr>
        <p:spPr>
          <a:xfrm>
            <a:off x="765175" y="4651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09B22789-3A06-4863-B30F-DF93E00199A4}"/>
              </a:ext>
            </a:extLst>
          </p:cNvPr>
          <p:cNvSpPr txBox="1"/>
          <p:nvPr/>
        </p:nvSpPr>
        <p:spPr>
          <a:xfrm>
            <a:off x="7570550" y="7418324"/>
            <a:ext cx="2019300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Autumn 1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  <a:latin typeface="Letter-join No-Lead 4" panose="02000503000000020003" pitchFamily="50" charset="0"/>
              </a:rPr>
              <a:t>Me</a:t>
            </a:r>
            <a:endParaRPr lang="en-GB" sz="1600" dirty="0">
              <a:latin typeface="Letter-join No-Lead 4" panose="02000503000000020003" pitchFamily="50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561B3719-442E-4BD2-B87B-94F3FE1B5F65}"/>
              </a:ext>
            </a:extLst>
          </p:cNvPr>
          <p:cNvSpPr txBox="1"/>
          <p:nvPr/>
        </p:nvSpPr>
        <p:spPr>
          <a:xfrm>
            <a:off x="7523182" y="6849962"/>
            <a:ext cx="2112926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Autumn 2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  <a:latin typeface="Letter-join No-Lead 4" panose="02000503000000020003" pitchFamily="50" charset="0"/>
              </a:rPr>
              <a:t>My Stories</a:t>
            </a:r>
            <a:endParaRPr lang="en-GB" sz="1600" dirty="0">
              <a:latin typeface="Letter-join No-Lead 4" panose="02000503000000020003" pitchFamily="50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6C721F7A-3259-4B7E-81DD-6AD117392D0D}"/>
              </a:ext>
            </a:extLst>
          </p:cNvPr>
          <p:cNvSpPr txBox="1"/>
          <p:nvPr/>
        </p:nvSpPr>
        <p:spPr>
          <a:xfrm>
            <a:off x="219390" y="5066495"/>
            <a:ext cx="2166064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Spring 1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  <a:latin typeface="Letter-join No-Lead 4" panose="02000503000000020003" pitchFamily="50" charset="0"/>
              </a:rPr>
              <a:t>Everyone!</a:t>
            </a:r>
            <a:endParaRPr lang="en-GB" sz="1600" dirty="0">
              <a:latin typeface="Letter-join No-Lead 4" panose="02000503000000020003" pitchFamily="50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AB801D5B-86A9-4C1E-ACFA-F1E7F72BC700}"/>
              </a:ext>
            </a:extLst>
          </p:cNvPr>
          <p:cNvSpPr txBox="1"/>
          <p:nvPr/>
        </p:nvSpPr>
        <p:spPr>
          <a:xfrm>
            <a:off x="219390" y="4488894"/>
            <a:ext cx="2185829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Spring 2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  <a:latin typeface="Letter-join No-Lead 4" panose="02000503000000020003" pitchFamily="50" charset="0"/>
              </a:rPr>
              <a:t>Our World</a:t>
            </a:r>
            <a:endParaRPr lang="en-GB" sz="1600" dirty="0">
              <a:latin typeface="Letter-join No-Lead 4" panose="02000503000000020003" pitchFamily="50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251BE420-0759-4485-ABD2-59FB69D62190}"/>
              </a:ext>
            </a:extLst>
          </p:cNvPr>
          <p:cNvSpPr txBox="1"/>
          <p:nvPr/>
        </p:nvSpPr>
        <p:spPr>
          <a:xfrm>
            <a:off x="330883" y="1745155"/>
            <a:ext cx="2611202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Summer 1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  <a:latin typeface="Letter-join No-Lead 4" panose="02000503000000020003" pitchFamily="50" charset="0"/>
              </a:rPr>
              <a:t>Big Bear Funk</a:t>
            </a:r>
            <a:endParaRPr lang="en-GB" sz="1600" dirty="0">
              <a:latin typeface="Letter-join No-Lead 4" panose="02000503000000020003" pitchFamily="50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936E294E-4CFA-430F-AB6C-A343F6591B79}"/>
              </a:ext>
            </a:extLst>
          </p:cNvPr>
          <p:cNvSpPr txBox="1"/>
          <p:nvPr/>
        </p:nvSpPr>
        <p:spPr>
          <a:xfrm>
            <a:off x="330883" y="1167554"/>
            <a:ext cx="2611202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Summer 2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  <a:latin typeface="Letter-join No-Lead 4" panose="02000503000000020003" pitchFamily="50" charset="0"/>
              </a:rPr>
              <a:t>Reflect, Rewind and Replay</a:t>
            </a:r>
            <a:endParaRPr lang="en-GB" sz="1600" dirty="0">
              <a:latin typeface="Letter-join No-Lead 4" panose="02000503000000020003" pitchFamily="50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E74A2B7-E2F0-4B70-8081-2D9B78B8E10B}"/>
              </a:ext>
            </a:extLst>
          </p:cNvPr>
          <p:cNvSpPr txBox="1"/>
          <p:nvPr/>
        </p:nvSpPr>
        <p:spPr>
          <a:xfrm>
            <a:off x="322762" y="7480287"/>
            <a:ext cx="7582227" cy="9620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R="127635" lvl="0">
              <a:lnSpc>
                <a:spcPct val="107000"/>
              </a:lnSpc>
              <a:spcBef>
                <a:spcPts val="315"/>
              </a:spcBef>
              <a:buClr>
                <a:srgbClr val="231F20"/>
              </a:buClr>
              <a:buSzPts val="1000"/>
              <a:tabLst>
                <a:tab pos="179705" algn="l"/>
              </a:tabLst>
            </a:pPr>
            <a:r>
              <a:rPr lang="en-US" sz="1600" b="1" u="sng" dirty="0">
                <a:latin typeface="Letter-join No-Lead 4" panose="02000503000000020003" pitchFamily="50" charset="0"/>
              </a:rPr>
              <a:t>Communication and Language</a:t>
            </a:r>
            <a:r>
              <a:rPr lang="en-US" sz="1600" u="sng" dirty="0">
                <a:latin typeface="Letter-join No-Lead 4" panose="02000503000000020003" pitchFamily="50" charset="0"/>
              </a:rPr>
              <a:t>: </a:t>
            </a:r>
          </a:p>
          <a:p>
            <a:pPr marL="285750" marR="127635" lvl="0" indent="-285750">
              <a:lnSpc>
                <a:spcPct val="107000"/>
              </a:lnSpc>
              <a:spcBef>
                <a:spcPts val="315"/>
              </a:spcBef>
              <a:buClr>
                <a:srgbClr val="231F20"/>
              </a:buClr>
              <a:buSzPts val="1000"/>
              <a:buFont typeface="Arial" panose="020B0604020202020204" pitchFamily="34" charset="0"/>
              <a:buChar char="•"/>
              <a:tabLst>
                <a:tab pos="179705" algn="l"/>
              </a:tabLst>
            </a:pP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Listen</a:t>
            </a:r>
            <a:r>
              <a:rPr lang="en-GB" sz="1800" spc="-6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carefully</a:t>
            </a:r>
            <a:r>
              <a:rPr lang="en-GB" sz="1800" spc="-6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to</a:t>
            </a:r>
            <a:r>
              <a:rPr lang="en-GB" sz="1800" spc="-6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rhymes</a:t>
            </a:r>
            <a:r>
              <a:rPr lang="en-GB" sz="1800" spc="-6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and</a:t>
            </a:r>
            <a:r>
              <a:rPr lang="en-GB" sz="1800" spc="-6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songs,</a:t>
            </a:r>
            <a:r>
              <a:rPr lang="en-GB" sz="1800" spc="-6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paying</a:t>
            </a:r>
            <a:r>
              <a:rPr lang="en-GB" sz="1800" spc="-6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attention</a:t>
            </a:r>
            <a:r>
              <a:rPr lang="en-GB" sz="1800" spc="-6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to</a:t>
            </a:r>
            <a:r>
              <a:rPr lang="en-GB" sz="1800" spc="-6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how they sound.</a:t>
            </a:r>
            <a:endParaRPr lang="en-GB" sz="1800" spc="-55" dirty="0">
              <a:effectLst/>
              <a:latin typeface="Letter-join No-Lead 4" panose="02000503000000020003" pitchFamily="50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Learn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rhymes,</a:t>
            </a:r>
            <a:r>
              <a:rPr lang="en-GB" sz="1800" spc="-5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poems</a:t>
            </a:r>
            <a:r>
              <a:rPr lang="en-GB" sz="1800" spc="-5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and</a:t>
            </a:r>
            <a:r>
              <a:rPr lang="en-GB" sz="1800" spc="-5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songs.</a:t>
            </a:r>
            <a:endParaRPr lang="en-US" sz="1600" dirty="0">
              <a:latin typeface="Letter-join No-Lead 4" panose="02000503000000020003" pitchFamily="50" charset="0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9B5869A4-FD10-4125-8CC8-5EA578282C2D}"/>
              </a:ext>
            </a:extLst>
          </p:cNvPr>
          <p:cNvSpPr txBox="1"/>
          <p:nvPr/>
        </p:nvSpPr>
        <p:spPr>
          <a:xfrm>
            <a:off x="288176" y="6414108"/>
            <a:ext cx="7221476" cy="3385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u="sng" dirty="0">
                <a:latin typeface="Letter-join No-Lead 4" panose="02000503000000020003" pitchFamily="50" charset="0"/>
              </a:rPr>
              <a:t>Physical Development: </a:t>
            </a:r>
            <a:r>
              <a:rPr lang="en-US" sz="1600" u="sng" dirty="0">
                <a:latin typeface="Letter-join No-Lead 4" panose="02000503000000020003" pitchFamily="50" charset="0"/>
              </a:rPr>
              <a:t> </a:t>
            </a:r>
            <a:r>
              <a:rPr lang="en-GB" sz="16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Combine different movements with ease and fluency.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AE029211-FC23-4259-BC7D-126F554920F3}"/>
              </a:ext>
            </a:extLst>
          </p:cNvPr>
          <p:cNvSpPr txBox="1"/>
          <p:nvPr/>
        </p:nvSpPr>
        <p:spPr>
          <a:xfrm>
            <a:off x="3123020" y="2325490"/>
            <a:ext cx="6540837" cy="37966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lvl="0">
              <a:spcBef>
                <a:spcPts val="315"/>
              </a:spcBef>
              <a:buClr>
                <a:srgbClr val="231F20"/>
              </a:buClr>
              <a:buSzPts val="1000"/>
              <a:tabLst>
                <a:tab pos="179705" algn="l"/>
              </a:tabLst>
            </a:pPr>
            <a:r>
              <a:rPr lang="en-US" sz="1600" b="1" u="sng" dirty="0">
                <a:latin typeface="Letter-join No-Lead 4" panose="02000503000000020003" pitchFamily="50" charset="0"/>
              </a:rPr>
              <a:t>Expressive Arts and Design: </a:t>
            </a:r>
          </a:p>
          <a:p>
            <a:pPr marL="285750" lvl="0" indent="-285750">
              <a:spcBef>
                <a:spcPts val="315"/>
              </a:spcBef>
              <a:buClr>
                <a:srgbClr val="231F20"/>
              </a:buClr>
              <a:buSzPts val="1000"/>
              <a:buFont typeface="Arial" panose="020B0604020202020204" pitchFamily="34" charset="0"/>
              <a:buChar char="•"/>
              <a:tabLst>
                <a:tab pos="179705" algn="l"/>
              </a:tabLst>
            </a:pP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Explore,</a:t>
            </a:r>
            <a:r>
              <a:rPr lang="en-GB" sz="1800" spc="-6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use</a:t>
            </a:r>
            <a:r>
              <a:rPr lang="en-GB" sz="1800" spc="-6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and</a:t>
            </a:r>
            <a:r>
              <a:rPr lang="en-GB" sz="1800" spc="-6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refine a variety</a:t>
            </a:r>
            <a:r>
              <a:rPr lang="en-GB" sz="1800" spc="-6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of artistic</a:t>
            </a:r>
            <a:r>
              <a:rPr lang="en-GB" sz="1800" spc="-6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effects</a:t>
            </a:r>
            <a:r>
              <a:rPr lang="en-GB" sz="1800" spc="-6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to express</a:t>
            </a:r>
            <a:endParaRPr lang="en-GB" sz="1800" spc="-55" dirty="0">
              <a:effectLst/>
              <a:latin typeface="Letter-join No-Lead 4" panose="02000503000000020003" pitchFamily="50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79070" indent="-108585">
              <a:spcBef>
                <a:spcPts val="100"/>
              </a:spcBef>
            </a:pPr>
            <a:r>
              <a:rPr lang="en-GB" sz="180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their ideas and feelings.</a:t>
            </a:r>
            <a:endParaRPr lang="en-GB" sz="1800" dirty="0">
              <a:effectLst/>
              <a:latin typeface="Letter-join No-Lead 4" panose="02000503000000020003" pitchFamily="50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2900" lvl="0" indent="-342900">
              <a:spcBef>
                <a:spcPts val="355"/>
              </a:spcBef>
              <a:buClr>
                <a:srgbClr val="231F20"/>
              </a:buClr>
              <a:buSzPts val="1000"/>
              <a:buFont typeface="Roboto" panose="02000000000000000000" pitchFamily="2" charset="0"/>
              <a:buChar char="•"/>
              <a:tabLst>
                <a:tab pos="179705" algn="l"/>
              </a:tabLst>
            </a:pP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Return</a:t>
            </a:r>
            <a:r>
              <a:rPr lang="en-GB" sz="1800" spc="-6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to and build</a:t>
            </a:r>
            <a:r>
              <a:rPr lang="en-GB" sz="1800" spc="-6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on</a:t>
            </a:r>
            <a:r>
              <a:rPr lang="en-GB" sz="1800" spc="-6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their previous learning,</a:t>
            </a:r>
            <a:r>
              <a:rPr lang="en-GB" sz="1800" spc="-6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refining</a:t>
            </a:r>
            <a:r>
              <a:rPr lang="en-GB" sz="1800" spc="-6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ideas</a:t>
            </a:r>
            <a:endParaRPr lang="en-GB" sz="1800" spc="-55" dirty="0">
              <a:effectLst/>
              <a:latin typeface="Letter-join No-Lead 4" panose="02000503000000020003" pitchFamily="50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79070" indent="-108585">
              <a:spcBef>
                <a:spcPts val="100"/>
              </a:spcBef>
            </a:pPr>
            <a:r>
              <a:rPr lang="en-GB" sz="180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and developing their ability to represent them.</a:t>
            </a:r>
            <a:endParaRPr lang="en-GB" sz="1800" dirty="0">
              <a:effectLst/>
              <a:latin typeface="Letter-join No-Lead 4" panose="02000503000000020003" pitchFamily="50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2900" lvl="0" indent="-342900">
              <a:spcBef>
                <a:spcPts val="355"/>
              </a:spcBef>
              <a:buClr>
                <a:srgbClr val="231F20"/>
              </a:buClr>
              <a:buSzPts val="1000"/>
              <a:buFont typeface="Roboto" panose="02000000000000000000" pitchFamily="2" charset="0"/>
              <a:buChar char="•"/>
              <a:tabLst>
                <a:tab pos="179705" algn="l"/>
              </a:tabLst>
            </a:pP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Create</a:t>
            </a:r>
            <a:r>
              <a:rPr lang="en-GB" sz="1800" spc="-6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collaboratively, sharing ideas, resources</a:t>
            </a:r>
            <a:r>
              <a:rPr lang="en-GB" sz="1800" spc="-6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and skills.</a:t>
            </a:r>
            <a:endParaRPr lang="en-GB" sz="1800" spc="-55" dirty="0">
              <a:effectLst/>
              <a:latin typeface="Letter-join No-Lead 4" panose="02000503000000020003" pitchFamily="50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2900" marR="224155" lvl="0" indent="-342900">
              <a:lnSpc>
                <a:spcPct val="107000"/>
              </a:lnSpc>
              <a:spcBef>
                <a:spcPts val="355"/>
              </a:spcBef>
              <a:spcAft>
                <a:spcPts val="0"/>
              </a:spcAft>
              <a:buClr>
                <a:srgbClr val="231F20"/>
              </a:buClr>
              <a:buSzPts val="1000"/>
              <a:buFont typeface="Roboto" panose="02000000000000000000" pitchFamily="2" charset="0"/>
              <a:buChar char="•"/>
              <a:tabLst>
                <a:tab pos="179705" algn="l"/>
              </a:tabLst>
            </a:pP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Listen</a:t>
            </a:r>
            <a:r>
              <a:rPr lang="en-GB" sz="1800" spc="-7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attentively,</a:t>
            </a:r>
            <a:r>
              <a:rPr lang="en-GB" sz="1800" spc="-7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move</a:t>
            </a:r>
            <a:r>
              <a:rPr lang="en-GB" sz="1800" spc="-7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to</a:t>
            </a:r>
            <a:r>
              <a:rPr lang="en-GB" sz="1800" spc="-7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and</a:t>
            </a:r>
            <a:r>
              <a:rPr lang="en-GB" sz="1800" spc="-6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talk</a:t>
            </a:r>
            <a:r>
              <a:rPr lang="en-GB" sz="1800" spc="-7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about</a:t>
            </a:r>
            <a:r>
              <a:rPr lang="en-GB" sz="1800" spc="-7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music,</a:t>
            </a:r>
            <a:r>
              <a:rPr lang="en-GB" sz="1800" spc="-7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expressing their feelings and</a:t>
            </a:r>
            <a:r>
              <a:rPr lang="en-GB" sz="1800" spc="-16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responses.</a:t>
            </a:r>
            <a:endParaRPr lang="en-GB" sz="1800" spc="-55" dirty="0">
              <a:effectLst/>
              <a:latin typeface="Letter-join No-Lead 4" panose="02000503000000020003" pitchFamily="50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2900" marR="59055" lvl="0" indent="-342900">
              <a:lnSpc>
                <a:spcPct val="107000"/>
              </a:lnSpc>
              <a:spcBef>
                <a:spcPts val="260"/>
              </a:spcBef>
              <a:spcAft>
                <a:spcPts val="0"/>
              </a:spcAft>
              <a:buClr>
                <a:srgbClr val="231F20"/>
              </a:buClr>
              <a:buSzPts val="1000"/>
              <a:buFont typeface="Roboto" panose="02000000000000000000" pitchFamily="2" charset="0"/>
              <a:buChar char="•"/>
              <a:tabLst>
                <a:tab pos="179705" algn="l"/>
              </a:tabLst>
            </a:pP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Sing</a:t>
            </a:r>
            <a:r>
              <a:rPr lang="en-GB" sz="1800" spc="-7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in</a:t>
            </a:r>
            <a:r>
              <a:rPr lang="en-GB" sz="1800" spc="-6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a</a:t>
            </a:r>
            <a:r>
              <a:rPr lang="en-GB" sz="1800" spc="-6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group</a:t>
            </a:r>
            <a:r>
              <a:rPr lang="en-GB" sz="1800" spc="-6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or</a:t>
            </a:r>
            <a:r>
              <a:rPr lang="en-GB" sz="1800" spc="-6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on</a:t>
            </a:r>
            <a:r>
              <a:rPr lang="en-GB" sz="1800" spc="-7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their</a:t>
            </a:r>
            <a:r>
              <a:rPr lang="en-GB" sz="1800" spc="-6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own,</a:t>
            </a:r>
            <a:r>
              <a:rPr lang="en-GB" sz="1800" spc="-6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increasingly</a:t>
            </a:r>
            <a:r>
              <a:rPr lang="en-GB" sz="1800" spc="-6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matching</a:t>
            </a:r>
            <a:r>
              <a:rPr lang="en-GB" sz="1800" spc="-6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the</a:t>
            </a:r>
            <a:r>
              <a:rPr lang="en-GB" sz="1800" spc="-7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pitch and following the</a:t>
            </a:r>
            <a:r>
              <a:rPr lang="en-GB" sz="1800" spc="-1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1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melody.</a:t>
            </a:r>
            <a:endParaRPr lang="en-GB" sz="1800" spc="-55" dirty="0">
              <a:latin typeface="Letter-join No-Lead 4" panose="02000503000000020003" pitchFamily="50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2900" marR="59055" lvl="0" indent="-342900">
              <a:lnSpc>
                <a:spcPct val="107000"/>
              </a:lnSpc>
              <a:spcBef>
                <a:spcPts val="260"/>
              </a:spcBef>
              <a:spcAft>
                <a:spcPts val="0"/>
              </a:spcAft>
              <a:buClr>
                <a:srgbClr val="231F20"/>
              </a:buClr>
              <a:buSzPts val="1000"/>
              <a:buFont typeface="Roboto" panose="02000000000000000000" pitchFamily="2" charset="0"/>
              <a:buChar char="•"/>
              <a:tabLst>
                <a:tab pos="179705" algn="l"/>
              </a:tabLst>
            </a:pPr>
            <a:r>
              <a:rPr lang="en-GB" sz="180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Explore</a:t>
            </a:r>
            <a:r>
              <a:rPr lang="en-GB" sz="1800" spc="-6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and</a:t>
            </a:r>
            <a:r>
              <a:rPr lang="en-GB" sz="1800" spc="-6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engage</a:t>
            </a:r>
            <a:r>
              <a:rPr lang="en-GB" sz="1800" spc="-6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in</a:t>
            </a:r>
            <a:r>
              <a:rPr lang="en-GB" sz="1800" spc="-6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music</a:t>
            </a:r>
            <a:r>
              <a:rPr lang="en-GB" sz="1800" spc="-6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making</a:t>
            </a:r>
            <a:r>
              <a:rPr lang="en-GB" sz="1800" spc="-7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and</a:t>
            </a:r>
            <a:r>
              <a:rPr lang="en-GB" sz="1800" spc="-6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dance,</a:t>
            </a:r>
            <a:r>
              <a:rPr lang="en-GB" sz="1800" spc="-6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performing solo or in</a:t>
            </a:r>
            <a:r>
              <a:rPr lang="en-GB" sz="1800" spc="-1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groups.</a:t>
            </a:r>
            <a:endParaRPr lang="en-GB" sz="1600" dirty="0">
              <a:solidFill>
                <a:srgbClr val="162C40"/>
              </a:solidFill>
              <a:effectLst/>
              <a:latin typeface="Letter-join No-Lead 4" panose="02000503000000020003" pitchFamily="50" charset="0"/>
              <a:ea typeface="Calibri" panose="020F0502020204030204" pitchFamily="34" charset="0"/>
            </a:endParaRPr>
          </a:p>
        </p:txBody>
      </p:sp>
      <p:sp>
        <p:nvSpPr>
          <p:cNvPr id="39" name="Google Shape;143;p1">
            <a:extLst>
              <a:ext uri="{FF2B5EF4-FFF2-40B4-BE49-F238E27FC236}">
                <a16:creationId xmlns:a16="http://schemas.microsoft.com/office/drawing/2014/main" id="{61097077-6ED3-0C56-73BB-33E7ACC2AC3B}"/>
              </a:ext>
            </a:extLst>
          </p:cNvPr>
          <p:cNvSpPr/>
          <p:nvPr/>
        </p:nvSpPr>
        <p:spPr>
          <a:xfrm>
            <a:off x="7678415" y="15161451"/>
            <a:ext cx="1214980" cy="1304869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55"/>
              <a:buFont typeface="Arial"/>
              <a:buNone/>
            </a:pPr>
            <a:endParaRPr sz="2155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144;p1">
            <a:extLst>
              <a:ext uri="{FF2B5EF4-FFF2-40B4-BE49-F238E27FC236}">
                <a16:creationId xmlns:a16="http://schemas.microsoft.com/office/drawing/2014/main" id="{DF3C9BC4-657D-E9EE-C40B-B4BAB7752E1E}"/>
              </a:ext>
            </a:extLst>
          </p:cNvPr>
          <p:cNvSpPr/>
          <p:nvPr/>
        </p:nvSpPr>
        <p:spPr>
          <a:xfrm>
            <a:off x="7862635" y="15344920"/>
            <a:ext cx="841075" cy="903301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55"/>
              <a:buFont typeface="Arial"/>
              <a:buNone/>
            </a:pPr>
            <a:endParaRPr sz="2155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145;p1">
            <a:extLst>
              <a:ext uri="{FF2B5EF4-FFF2-40B4-BE49-F238E27FC236}">
                <a16:creationId xmlns:a16="http://schemas.microsoft.com/office/drawing/2014/main" id="{84013CA1-E13B-0564-945B-2E2729C9638B}"/>
              </a:ext>
            </a:extLst>
          </p:cNvPr>
          <p:cNvSpPr txBox="1"/>
          <p:nvPr/>
        </p:nvSpPr>
        <p:spPr>
          <a:xfrm>
            <a:off x="7599582" y="15505677"/>
            <a:ext cx="1373110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&amp; 4 Year -</a:t>
            </a:r>
            <a:r>
              <a:rPr lang="en-US" sz="20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Olds</a:t>
            </a:r>
            <a:endParaRPr sz="20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F3AD294-D231-E994-DC9E-2BE51A1AC16E}"/>
              </a:ext>
            </a:extLst>
          </p:cNvPr>
          <p:cNvSpPr txBox="1"/>
          <p:nvPr/>
        </p:nvSpPr>
        <p:spPr>
          <a:xfrm>
            <a:off x="547388" y="14797152"/>
            <a:ext cx="6896460" cy="38869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R="127635" lvl="0">
              <a:lnSpc>
                <a:spcPct val="107000"/>
              </a:lnSpc>
              <a:spcBef>
                <a:spcPts val="315"/>
              </a:spcBef>
              <a:buClr>
                <a:srgbClr val="231F20"/>
              </a:buClr>
              <a:buSzPts val="1000"/>
              <a:tabLst>
                <a:tab pos="179705" algn="l"/>
              </a:tabLst>
            </a:pPr>
            <a:r>
              <a:rPr lang="en-US" sz="1600" b="1" u="sng" dirty="0">
                <a:latin typeface="Letter-join No-Lead 4" panose="02000503000000020003" pitchFamily="50" charset="0"/>
              </a:rPr>
              <a:t>Communication and Language</a:t>
            </a:r>
            <a:r>
              <a:rPr lang="en-US" sz="1600" u="sng" dirty="0">
                <a:latin typeface="Letter-join No-Lead 4" panose="02000503000000020003" pitchFamily="50" charset="0"/>
              </a:rPr>
              <a:t>: </a:t>
            </a:r>
            <a:r>
              <a:rPr lang="en-GB" sz="180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Sing</a:t>
            </a:r>
            <a:r>
              <a:rPr lang="en-GB" sz="1800" spc="-6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a</a:t>
            </a:r>
            <a:r>
              <a:rPr lang="en-GB" sz="1800" spc="-5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large</a:t>
            </a:r>
            <a:r>
              <a:rPr lang="en-GB" sz="1800" spc="-5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repertoire</a:t>
            </a:r>
            <a:r>
              <a:rPr lang="en-GB" sz="1800" spc="-5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of</a:t>
            </a:r>
            <a:r>
              <a:rPr lang="en-GB" sz="1800" spc="-5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songs.</a:t>
            </a:r>
            <a:endParaRPr lang="en-US" sz="1600" dirty="0">
              <a:latin typeface="Letter-join No-Lead 4" panose="02000503000000020003" pitchFamily="50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B69FDC1-4212-A864-489E-BE750DEBA1A1}"/>
              </a:ext>
            </a:extLst>
          </p:cNvPr>
          <p:cNvSpPr txBox="1"/>
          <p:nvPr/>
        </p:nvSpPr>
        <p:spPr>
          <a:xfrm>
            <a:off x="2184559" y="13521411"/>
            <a:ext cx="7221476" cy="92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lvl="0">
              <a:spcBef>
                <a:spcPts val="315"/>
              </a:spcBef>
              <a:buClr>
                <a:srgbClr val="231F20"/>
              </a:buClr>
              <a:buSzPts val="1000"/>
              <a:tabLst>
                <a:tab pos="179705" algn="l"/>
              </a:tabLst>
            </a:pPr>
            <a:r>
              <a:rPr lang="en-US" sz="1600" b="1" u="sng" dirty="0">
                <a:latin typeface="Letter-join No-Lead 4" panose="02000503000000020003" pitchFamily="50" charset="0"/>
              </a:rPr>
              <a:t>Physical Development: </a:t>
            </a:r>
            <a:r>
              <a:rPr lang="en-US" sz="1600" u="sng" dirty="0">
                <a:latin typeface="Letter-join No-Lead 4" panose="02000503000000020003" pitchFamily="50" charset="0"/>
              </a:rPr>
              <a:t> </a:t>
            </a:r>
          </a:p>
          <a:p>
            <a:pPr marL="342900" lvl="0" indent="-342900">
              <a:spcBef>
                <a:spcPts val="315"/>
              </a:spcBef>
              <a:buClr>
                <a:srgbClr val="231F20"/>
              </a:buClr>
              <a:buSzPts val="1000"/>
              <a:buFont typeface="Roboto" panose="02000000000000000000" pitchFamily="2" charset="0"/>
              <a:buChar char="•"/>
              <a:tabLst>
                <a:tab pos="179705" algn="l"/>
              </a:tabLst>
            </a:pP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Use</a:t>
            </a:r>
            <a:r>
              <a:rPr lang="en-GB" sz="1800" spc="-6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large-muscle</a:t>
            </a:r>
            <a:r>
              <a:rPr lang="en-GB" sz="1800" spc="-6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movements</a:t>
            </a:r>
            <a:r>
              <a:rPr lang="en-GB" sz="1800" spc="-6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to</a:t>
            </a:r>
            <a:r>
              <a:rPr lang="en-GB" sz="1800" spc="-6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wave flags</a:t>
            </a:r>
            <a:r>
              <a:rPr lang="en-GB" sz="1800" spc="-6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and</a:t>
            </a:r>
            <a:r>
              <a:rPr lang="en-GB" sz="1800" spc="-6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streamers,</a:t>
            </a:r>
            <a:r>
              <a:rPr lang="en-GB" sz="1800" spc="-55" dirty="0"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p</a:t>
            </a:r>
            <a:r>
              <a:rPr lang="en-GB" sz="180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aint and make marks.</a:t>
            </a:r>
            <a:r>
              <a:rPr lang="en-GB" sz="16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.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B3C6E81-980C-2544-A0BA-6E1644B06C5D}"/>
              </a:ext>
            </a:extLst>
          </p:cNvPr>
          <p:cNvSpPr txBox="1"/>
          <p:nvPr/>
        </p:nvSpPr>
        <p:spPr>
          <a:xfrm>
            <a:off x="528248" y="9352405"/>
            <a:ext cx="6540837" cy="355187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lvl="0">
              <a:spcBef>
                <a:spcPts val="315"/>
              </a:spcBef>
              <a:buClr>
                <a:srgbClr val="231F20"/>
              </a:buClr>
              <a:buSzPts val="1000"/>
              <a:tabLst>
                <a:tab pos="179705" algn="l"/>
              </a:tabLst>
            </a:pPr>
            <a:r>
              <a:rPr lang="en-US" sz="1600" b="1" u="sng" dirty="0">
                <a:latin typeface="Letter-join No-Lead 4" panose="02000503000000020003" pitchFamily="50" charset="0"/>
              </a:rPr>
              <a:t>Expressive Arts and Design: </a:t>
            </a:r>
          </a:p>
          <a:p>
            <a:pPr marL="342900" lvl="0" indent="-342900">
              <a:spcBef>
                <a:spcPts val="315"/>
              </a:spcBef>
              <a:buClr>
                <a:srgbClr val="231F20"/>
              </a:buClr>
              <a:buSzPts val="1000"/>
              <a:buFont typeface="Roboto" panose="02000000000000000000" pitchFamily="2" charset="0"/>
              <a:buChar char="•"/>
              <a:tabLst>
                <a:tab pos="179705" algn="l"/>
              </a:tabLst>
            </a:pP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Listen</a:t>
            </a:r>
            <a:r>
              <a:rPr lang="en-GB" sz="1800" spc="-6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with increased</a:t>
            </a:r>
            <a:r>
              <a:rPr lang="en-GB" sz="1800" spc="-5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attention to sounds.</a:t>
            </a:r>
            <a:endParaRPr lang="en-GB" sz="1800" spc="-55" dirty="0">
              <a:effectLst/>
              <a:latin typeface="Letter-join No-Lead 4" panose="02000503000000020003" pitchFamily="50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2900" marR="210185" lvl="0" indent="-342900">
              <a:lnSpc>
                <a:spcPct val="107000"/>
              </a:lnSpc>
              <a:spcBef>
                <a:spcPts val="355"/>
              </a:spcBef>
              <a:spcAft>
                <a:spcPts val="0"/>
              </a:spcAft>
              <a:buClr>
                <a:srgbClr val="231F20"/>
              </a:buClr>
              <a:buSzPts val="1000"/>
              <a:buFont typeface="Roboto" panose="02000000000000000000" pitchFamily="2" charset="0"/>
              <a:buChar char="•"/>
              <a:tabLst>
                <a:tab pos="179705" algn="l"/>
              </a:tabLst>
            </a:pP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Respond</a:t>
            </a:r>
            <a:r>
              <a:rPr lang="en-GB" sz="1800" spc="-6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to</a:t>
            </a:r>
            <a:r>
              <a:rPr lang="en-GB" sz="1800" spc="-6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what</a:t>
            </a:r>
            <a:r>
              <a:rPr lang="en-GB" sz="1800" spc="-6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they</a:t>
            </a:r>
            <a:r>
              <a:rPr lang="en-GB" sz="1800" spc="-6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have heard,</a:t>
            </a:r>
            <a:r>
              <a:rPr lang="en-GB" sz="1800" spc="-6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expressing</a:t>
            </a:r>
            <a:r>
              <a:rPr lang="en-GB" sz="1800" spc="-6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their</a:t>
            </a:r>
            <a:r>
              <a:rPr lang="en-GB" sz="1800" spc="-6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thoughts and feelings.</a:t>
            </a:r>
            <a:endParaRPr lang="en-GB" sz="1800" spc="-55" dirty="0">
              <a:effectLst/>
              <a:latin typeface="Letter-join No-Lead 4" panose="02000503000000020003" pitchFamily="50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2900" lvl="0" indent="-342900">
              <a:spcBef>
                <a:spcPts val="265"/>
              </a:spcBef>
              <a:buClr>
                <a:srgbClr val="231F20"/>
              </a:buClr>
              <a:buSzPts val="1000"/>
              <a:buFont typeface="Roboto" panose="02000000000000000000" pitchFamily="2" charset="0"/>
              <a:buChar char="•"/>
              <a:tabLst>
                <a:tab pos="179705" algn="l"/>
              </a:tabLst>
            </a:pP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Remember and</a:t>
            </a:r>
            <a:r>
              <a:rPr lang="en-GB" sz="1800" spc="-5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sing</a:t>
            </a:r>
            <a:r>
              <a:rPr lang="en-GB" sz="1800" spc="-5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entire</a:t>
            </a:r>
            <a:r>
              <a:rPr lang="en-GB" sz="1800" spc="-5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songs.</a:t>
            </a:r>
            <a:endParaRPr lang="en-GB" sz="1800" spc="-55" dirty="0">
              <a:effectLst/>
              <a:latin typeface="Letter-join No-Lead 4" panose="02000503000000020003" pitchFamily="50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2900" lvl="0" indent="-342900">
              <a:spcBef>
                <a:spcPts val="355"/>
              </a:spcBef>
              <a:buClr>
                <a:srgbClr val="231F20"/>
              </a:buClr>
              <a:buSzPts val="1000"/>
              <a:buFont typeface="Roboto" panose="02000000000000000000" pitchFamily="2" charset="0"/>
              <a:buChar char="•"/>
              <a:tabLst>
                <a:tab pos="179705" algn="l"/>
              </a:tabLst>
            </a:pP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Sing</a:t>
            </a:r>
            <a:r>
              <a:rPr lang="en-GB" sz="1800" spc="-7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the</a:t>
            </a:r>
            <a:r>
              <a:rPr lang="en-GB" sz="1800" spc="-6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pitch</a:t>
            </a:r>
            <a:r>
              <a:rPr lang="en-GB" sz="1800" spc="-6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of</a:t>
            </a:r>
            <a:r>
              <a:rPr lang="en-GB" sz="1800" spc="-6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a</a:t>
            </a:r>
            <a:r>
              <a:rPr lang="en-GB" sz="1800" spc="-6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tone</a:t>
            </a:r>
            <a:r>
              <a:rPr lang="en-GB" sz="1800" spc="-6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sung</a:t>
            </a:r>
            <a:r>
              <a:rPr lang="en-GB" sz="1800" spc="-6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by</a:t>
            </a:r>
            <a:r>
              <a:rPr lang="en-GB" sz="1800" spc="-6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another</a:t>
            </a:r>
            <a:r>
              <a:rPr lang="en-GB" sz="1800" spc="-6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person</a:t>
            </a:r>
            <a:r>
              <a:rPr lang="en-GB" sz="1800" spc="-6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(‘pitch</a:t>
            </a:r>
            <a:r>
              <a:rPr lang="en-GB" sz="1800" spc="-6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match’).</a:t>
            </a:r>
            <a:endParaRPr lang="en-GB" sz="1800" spc="-55" dirty="0">
              <a:effectLst/>
              <a:latin typeface="Letter-join No-Lead 4" panose="02000503000000020003" pitchFamily="50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2900" marR="59690" lvl="0" indent="-342900">
              <a:lnSpc>
                <a:spcPct val="107000"/>
              </a:lnSpc>
              <a:spcBef>
                <a:spcPts val="355"/>
              </a:spcBef>
              <a:spcAft>
                <a:spcPts val="0"/>
              </a:spcAft>
              <a:buClr>
                <a:srgbClr val="231F20"/>
              </a:buClr>
              <a:buSzPts val="1000"/>
              <a:buFont typeface="Roboto" panose="02000000000000000000" pitchFamily="2" charset="0"/>
              <a:buChar char="•"/>
              <a:tabLst>
                <a:tab pos="179705" algn="l"/>
              </a:tabLst>
            </a:pP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Sing</a:t>
            </a:r>
            <a:r>
              <a:rPr lang="en-GB" sz="1800" spc="-6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the melodic</a:t>
            </a:r>
            <a:r>
              <a:rPr lang="en-GB" sz="1800" spc="-6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shape (moving</a:t>
            </a:r>
            <a:r>
              <a:rPr lang="en-GB" sz="1800" spc="-6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1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melody,</a:t>
            </a:r>
            <a:r>
              <a:rPr lang="en-GB" sz="1800" spc="-6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such as up</a:t>
            </a:r>
            <a:r>
              <a:rPr lang="en-GB" sz="1800" spc="-6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and down, down and</a:t>
            </a:r>
            <a:r>
              <a:rPr lang="en-GB" sz="1800" spc="-5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up) of</a:t>
            </a:r>
            <a:r>
              <a:rPr lang="en-GB" sz="1800" spc="-5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familiar</a:t>
            </a:r>
            <a:r>
              <a:rPr lang="en-GB" sz="1800" spc="-5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songs.</a:t>
            </a:r>
            <a:endParaRPr lang="en-GB" sz="1800" spc="-55" dirty="0">
              <a:effectLst/>
              <a:latin typeface="Letter-join No-Lead 4" panose="02000503000000020003" pitchFamily="50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2900" marR="437515" lvl="0" indent="-342900">
              <a:lnSpc>
                <a:spcPct val="107000"/>
              </a:lnSpc>
              <a:spcBef>
                <a:spcPts val="260"/>
              </a:spcBef>
              <a:spcAft>
                <a:spcPts val="0"/>
              </a:spcAft>
              <a:buClr>
                <a:srgbClr val="231F20"/>
              </a:buClr>
              <a:buSzPts val="1000"/>
              <a:buFont typeface="Roboto" panose="02000000000000000000" pitchFamily="2" charset="0"/>
              <a:buChar char="•"/>
              <a:tabLst>
                <a:tab pos="179705" algn="l"/>
              </a:tabLst>
            </a:pP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Create</a:t>
            </a:r>
            <a:r>
              <a:rPr lang="en-GB" sz="1800" spc="-6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their</a:t>
            </a:r>
            <a:r>
              <a:rPr lang="en-GB" sz="1800" spc="-6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own</a:t>
            </a:r>
            <a:r>
              <a:rPr lang="en-GB" sz="1800" spc="-6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songs,</a:t>
            </a:r>
            <a:r>
              <a:rPr lang="en-GB" sz="1800" spc="-6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or</a:t>
            </a:r>
            <a:r>
              <a:rPr lang="en-GB" sz="1800" spc="-6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improvise</a:t>
            </a:r>
            <a:r>
              <a:rPr lang="en-GB" sz="1800" spc="-6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a</a:t>
            </a:r>
            <a:r>
              <a:rPr lang="en-GB" sz="1800" spc="-6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song</a:t>
            </a:r>
            <a:r>
              <a:rPr lang="en-GB" sz="1800" spc="-6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around</a:t>
            </a:r>
            <a:r>
              <a:rPr lang="en-GB" sz="1800" spc="-6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5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one they</a:t>
            </a:r>
            <a:r>
              <a:rPr lang="en-GB" sz="1800" spc="-5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spc="-1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know.</a:t>
            </a:r>
            <a:endParaRPr lang="en-GB" sz="1800" spc="-55" dirty="0">
              <a:latin typeface="Letter-join No-Lead 4" panose="02000503000000020003" pitchFamily="50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2900" marR="437515" lvl="0" indent="-342900">
              <a:lnSpc>
                <a:spcPct val="107000"/>
              </a:lnSpc>
              <a:spcBef>
                <a:spcPts val="260"/>
              </a:spcBef>
              <a:spcAft>
                <a:spcPts val="0"/>
              </a:spcAft>
              <a:buClr>
                <a:srgbClr val="231F20"/>
              </a:buClr>
              <a:buSzPts val="1000"/>
              <a:buFont typeface="Roboto" panose="02000000000000000000" pitchFamily="2" charset="0"/>
              <a:buChar char="•"/>
              <a:tabLst>
                <a:tab pos="179705" algn="l"/>
              </a:tabLst>
            </a:pPr>
            <a:r>
              <a:rPr lang="en-GB" sz="180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Play</a:t>
            </a:r>
            <a:r>
              <a:rPr lang="en-GB" sz="1800" spc="-6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instruments</a:t>
            </a:r>
            <a:r>
              <a:rPr lang="en-GB" sz="1800" spc="-6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with</a:t>
            </a:r>
            <a:r>
              <a:rPr lang="en-GB" sz="1800" spc="-7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increasing</a:t>
            </a:r>
            <a:r>
              <a:rPr lang="en-GB" sz="1800" spc="-65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control</a:t>
            </a:r>
            <a:r>
              <a:rPr lang="en-GB" sz="1800" spc="-7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to</a:t>
            </a:r>
            <a:r>
              <a:rPr lang="en-GB" sz="1800" spc="-6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express</a:t>
            </a:r>
            <a:r>
              <a:rPr lang="en-GB" sz="1800" spc="-6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their feelings and</a:t>
            </a:r>
            <a:r>
              <a:rPr lang="en-GB" sz="1800" spc="-11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sz="1800" dirty="0">
                <a:solidFill>
                  <a:srgbClr val="231F20"/>
                </a:solidFill>
                <a:effectLst/>
                <a:latin typeface="Letter-join No-Lead 4" panose="02000503000000020003" pitchFamily="50" charset="0"/>
                <a:ea typeface="Roboto" panose="02000000000000000000" pitchFamily="2" charset="0"/>
                <a:cs typeface="Roboto" panose="02000000000000000000" pitchFamily="2" charset="0"/>
              </a:rPr>
              <a:t>ideas.</a:t>
            </a:r>
            <a:endParaRPr lang="en-GB" sz="1600" dirty="0">
              <a:solidFill>
                <a:srgbClr val="162C40"/>
              </a:solidFill>
              <a:effectLst/>
              <a:latin typeface="Letter-join No-Lead 4" panose="02000503000000020003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952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/>
        </p:nvSpPr>
        <p:spPr>
          <a:xfrm>
            <a:off x="1636484" y="15255473"/>
            <a:ext cx="841074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en-GB" sz="1600" b="1" i="0" u="none" strike="noStrike" cap="none">
                <a:solidFill>
                  <a:schemeClr val="dk1"/>
                </a:solidFill>
                <a:latin typeface="Letter-join No-Lead 4" panose="02000503000000020003" pitchFamily="50" charset="0"/>
                <a:ea typeface="Calibri"/>
                <a:cs typeface="Calibri"/>
                <a:sym typeface="Calibri"/>
              </a:rPr>
              <a:t>8</a:t>
            </a:r>
            <a:endParaRPr sz="1600" b="0" i="0" u="none" strike="noStrike" cap="none">
              <a:solidFill>
                <a:srgbClr val="000000"/>
              </a:solidFill>
              <a:latin typeface="Letter-join No-Lead 4" panose="02000503000000020003" pitchFamily="50" charset="0"/>
              <a:sym typeface="Arial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2877123" y="312737"/>
            <a:ext cx="5314200" cy="461624"/>
          </a:xfrm>
          <a:prstGeom prst="rect">
            <a:avLst/>
          </a:prstGeom>
          <a:solidFill>
            <a:srgbClr val="FFD966"/>
          </a:solidFill>
          <a:ln w="57150" cap="flat" cmpd="sng">
            <a:solidFill>
              <a:srgbClr val="2F549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US" sz="2400" b="1" dirty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-GB" sz="2400" b="1" dirty="0" err="1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usic</a:t>
            </a:r>
            <a:r>
              <a:rPr lang="en-GB" sz="2400" b="1" dirty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 pathway</a:t>
            </a:r>
            <a:endParaRPr sz="2400" b="0" i="0" u="none" strike="noStrike" cap="none" dirty="0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9" name="Google Shape;99;p1" descr="Magnifying Glass PNG Transparent Images | PNG Al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73967" y="33764247"/>
            <a:ext cx="90791" cy="93631"/>
          </a:xfrm>
          <a:prstGeom prst="rect">
            <a:avLst/>
          </a:prstGeom>
          <a:solidFill>
            <a:srgbClr val="FFC1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pic>
      <p:grpSp>
        <p:nvGrpSpPr>
          <p:cNvPr id="102" name="Google Shape;102;p1"/>
          <p:cNvGrpSpPr/>
          <p:nvPr/>
        </p:nvGrpSpPr>
        <p:grpSpPr>
          <a:xfrm>
            <a:off x="469111" y="131675"/>
            <a:ext cx="8546011" cy="16305931"/>
            <a:chOff x="465331" y="140011"/>
            <a:chExt cx="8546011" cy="16305931"/>
          </a:xfrm>
        </p:grpSpPr>
        <p:sp>
          <p:nvSpPr>
            <p:cNvPr id="103" name="Google Shape;103;p1"/>
            <p:cNvSpPr/>
            <p:nvPr/>
          </p:nvSpPr>
          <p:spPr>
            <a:xfrm rot="5400000" flipH="1">
              <a:off x="6614450" y="7484654"/>
              <a:ext cx="2601037" cy="1802873"/>
            </a:xfrm>
            <a:prstGeom prst="blockArc">
              <a:avLst>
                <a:gd name="adj1" fmla="val 10085545"/>
                <a:gd name="adj2" fmla="val 21592566"/>
                <a:gd name="adj3" fmla="val 31364"/>
              </a:avLst>
            </a:prstGeom>
            <a:solidFill>
              <a:srgbClr val="7030A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" name="Google Shape;104;p1"/>
            <p:cNvSpPr/>
            <p:nvPr/>
          </p:nvSpPr>
          <p:spPr>
            <a:xfrm>
              <a:off x="2274892" y="9200653"/>
              <a:ext cx="5775662" cy="603451"/>
            </a:xfrm>
            <a:custGeom>
              <a:avLst/>
              <a:gdLst/>
              <a:ahLst/>
              <a:cxnLst/>
              <a:rect l="l" t="t" r="r" b="b"/>
              <a:pathLst>
                <a:path w="5909338" h="652772" extrusionOk="0">
                  <a:moveTo>
                    <a:pt x="0" y="0"/>
                  </a:moveTo>
                  <a:lnTo>
                    <a:pt x="5909338" y="0"/>
                  </a:lnTo>
                  <a:lnTo>
                    <a:pt x="5826211" y="652772"/>
                  </a:lnTo>
                  <a:lnTo>
                    <a:pt x="0" y="6423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1"/>
            <p:cNvSpPr/>
            <p:nvPr/>
          </p:nvSpPr>
          <p:spPr>
            <a:xfrm rot="-5400000">
              <a:off x="993452" y="9333876"/>
              <a:ext cx="2562880" cy="2289260"/>
            </a:xfrm>
            <a:prstGeom prst="blockArc">
              <a:avLst>
                <a:gd name="adj1" fmla="val 10726998"/>
                <a:gd name="adj2" fmla="val 488960"/>
                <a:gd name="adj3" fmla="val 25382"/>
              </a:avLst>
            </a:prstGeom>
            <a:solidFill>
              <a:srgbClr val="0070C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" name="Google Shape;106;p1"/>
            <p:cNvSpPr/>
            <p:nvPr/>
          </p:nvSpPr>
          <p:spPr>
            <a:xfrm rot="16200000">
              <a:off x="791343" y="13556385"/>
              <a:ext cx="2780712" cy="2372370"/>
            </a:xfrm>
            <a:prstGeom prst="blockArc">
              <a:avLst>
                <a:gd name="adj1" fmla="val 10794188"/>
                <a:gd name="adj2" fmla="val 385187"/>
                <a:gd name="adj3" fmla="val 26423"/>
              </a:avLst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" name="Google Shape;107;p1"/>
            <p:cNvSpPr/>
            <p:nvPr/>
          </p:nvSpPr>
          <p:spPr>
            <a:xfrm>
              <a:off x="2167733" y="15522198"/>
              <a:ext cx="6361359" cy="610731"/>
            </a:xfrm>
            <a:prstGeom prst="rect">
              <a:avLst/>
            </a:prstGeom>
            <a:solidFill>
              <a:srgbClr val="FFFF6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1"/>
            <p:cNvSpPr/>
            <p:nvPr/>
          </p:nvSpPr>
          <p:spPr>
            <a:xfrm rot="5400000" flipH="1">
              <a:off x="6401296" y="11377882"/>
              <a:ext cx="2847721" cy="2372371"/>
            </a:xfrm>
            <a:prstGeom prst="blockArc">
              <a:avLst>
                <a:gd name="adj1" fmla="val 10534370"/>
                <a:gd name="adj2" fmla="val 262277"/>
                <a:gd name="adj3" fmla="val 28610"/>
              </a:avLst>
            </a:prstGeom>
            <a:solidFill>
              <a:srgbClr val="03EDB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1"/>
            <p:cNvSpPr/>
            <p:nvPr/>
          </p:nvSpPr>
          <p:spPr>
            <a:xfrm>
              <a:off x="2167734" y="13352216"/>
              <a:ext cx="5841999" cy="62184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1"/>
            <p:cNvSpPr/>
            <p:nvPr/>
          </p:nvSpPr>
          <p:spPr>
            <a:xfrm>
              <a:off x="2032661" y="11131054"/>
              <a:ext cx="5841604" cy="695077"/>
            </a:xfrm>
            <a:prstGeom prst="rect">
              <a:avLst/>
            </a:prstGeom>
            <a:solidFill>
              <a:srgbClr val="03EDB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1"/>
            <p:cNvSpPr/>
            <p:nvPr/>
          </p:nvSpPr>
          <p:spPr>
            <a:xfrm rot="-5400000">
              <a:off x="477576" y="4671959"/>
              <a:ext cx="2984698" cy="3009187"/>
            </a:xfrm>
            <a:prstGeom prst="blockArc">
              <a:avLst>
                <a:gd name="adj1" fmla="val 10390161"/>
                <a:gd name="adj2" fmla="val 708232"/>
                <a:gd name="adj3" fmla="val 20612"/>
              </a:avLst>
            </a:prstGeom>
            <a:solidFill>
              <a:srgbClr val="7030A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1"/>
            <p:cNvSpPr/>
            <p:nvPr/>
          </p:nvSpPr>
          <p:spPr>
            <a:xfrm rot="5400000" flipH="1">
              <a:off x="5811775" y="2847450"/>
              <a:ext cx="2847600" cy="2019300"/>
            </a:xfrm>
            <a:prstGeom prst="blockArc">
              <a:avLst>
                <a:gd name="adj1" fmla="val 10800000"/>
                <a:gd name="adj2" fmla="val 1572"/>
                <a:gd name="adj3" fmla="val 27649"/>
              </a:avLst>
            </a:prstGeom>
            <a:solidFill>
              <a:srgbClr val="FF00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1"/>
            <p:cNvSpPr/>
            <p:nvPr/>
          </p:nvSpPr>
          <p:spPr>
            <a:xfrm>
              <a:off x="2114175" y="4676725"/>
              <a:ext cx="5261400" cy="605100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" name="Google Shape;114;p1"/>
            <p:cNvSpPr/>
            <p:nvPr/>
          </p:nvSpPr>
          <p:spPr>
            <a:xfrm>
              <a:off x="2155051" y="2459525"/>
              <a:ext cx="5653200" cy="629400"/>
            </a:xfrm>
            <a:prstGeom prst="rect">
              <a:avLst/>
            </a:prstGeom>
            <a:solidFill>
              <a:srgbClr val="FF3F8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1"/>
            <p:cNvSpPr/>
            <p:nvPr/>
          </p:nvSpPr>
          <p:spPr>
            <a:xfrm rot="5400000">
              <a:off x="2036193" y="241261"/>
              <a:ext cx="938400" cy="735900"/>
            </a:xfrm>
            <a:prstGeom prst="triangle">
              <a:avLst>
                <a:gd name="adj" fmla="val 50000"/>
              </a:avLst>
            </a:prstGeom>
            <a:solidFill>
              <a:srgbClr val="FF3F8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116;p1"/>
            <p:cNvSpPr/>
            <p:nvPr/>
          </p:nvSpPr>
          <p:spPr>
            <a:xfrm rot="-5400000" flipH="1">
              <a:off x="863575" y="664975"/>
              <a:ext cx="2847600" cy="1990800"/>
            </a:xfrm>
            <a:prstGeom prst="blockArc">
              <a:avLst>
                <a:gd name="adj1" fmla="val 10800000"/>
                <a:gd name="adj2" fmla="val 92052"/>
                <a:gd name="adj3" fmla="val 28919"/>
              </a:avLst>
            </a:prstGeom>
            <a:solidFill>
              <a:srgbClr val="FF3F8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Google Shape;117;p1"/>
            <p:cNvSpPr/>
            <p:nvPr/>
          </p:nvSpPr>
          <p:spPr>
            <a:xfrm>
              <a:off x="1928756" y="7062795"/>
              <a:ext cx="6011454" cy="60516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42" name="Google Shape;142;p1"/>
            <p:cNvGrpSpPr/>
            <p:nvPr/>
          </p:nvGrpSpPr>
          <p:grpSpPr>
            <a:xfrm>
              <a:off x="7707513" y="15141073"/>
              <a:ext cx="1214980" cy="1304869"/>
              <a:chOff x="7707513" y="15141073"/>
              <a:chExt cx="1214980" cy="1304869"/>
            </a:xfrm>
          </p:grpSpPr>
          <p:sp>
            <p:nvSpPr>
              <p:cNvPr id="143" name="Google Shape;143;p1"/>
              <p:cNvSpPr/>
              <p:nvPr/>
            </p:nvSpPr>
            <p:spPr>
              <a:xfrm>
                <a:off x="7707513" y="15141073"/>
                <a:ext cx="1214980" cy="1304869"/>
              </a:xfrm>
              <a:prstGeom prst="ellipse">
                <a:avLst/>
              </a:prstGeom>
              <a:solidFill>
                <a:srgbClr val="00B0F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4" name="Google Shape;144;p1"/>
              <p:cNvSpPr/>
              <p:nvPr/>
            </p:nvSpPr>
            <p:spPr>
              <a:xfrm>
                <a:off x="7891733" y="15324542"/>
                <a:ext cx="841075" cy="903301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5" name="Google Shape;145;p1"/>
              <p:cNvSpPr txBox="1"/>
              <p:nvPr/>
            </p:nvSpPr>
            <p:spPr>
              <a:xfrm>
                <a:off x="7783950" y="15574877"/>
                <a:ext cx="1090401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000"/>
                  <a:buFont typeface="Arial"/>
                  <a:buNone/>
                </a:pPr>
                <a:r>
                  <a:rPr lang="en-GB" sz="2000" b="1" i="0" u="none" strike="noStrike" cap="none" dirty="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Year 1</a:t>
                </a:r>
                <a:endParaRPr sz="2000" b="1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198" name="Google Shape;198;p1" descr="Blog 5: Charles Darwin's Theory of Evolution | Science Amino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1" descr="Blog 5: Charles Darwin's Theory of Evolution | Science Amino"/>
          <p:cNvSpPr/>
          <p:nvPr/>
        </p:nvSpPr>
        <p:spPr>
          <a:xfrm>
            <a:off x="307975" y="79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1" descr="Blog 5: Charles Darwin's Theory of Evolution | Science Amino"/>
          <p:cNvSpPr/>
          <p:nvPr/>
        </p:nvSpPr>
        <p:spPr>
          <a:xfrm>
            <a:off x="460375" y="1603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Google Shape;207;p1" descr="What The Mayans Ate Before They Randomly Disappeared"/>
          <p:cNvSpPr/>
          <p:nvPr/>
        </p:nvSpPr>
        <p:spPr>
          <a:xfrm>
            <a:off x="612775" y="3127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" name="Google Shape;221;p1" descr="Romans and Anglo-Saxons | ESOL Nexus"/>
          <p:cNvSpPr/>
          <p:nvPr/>
        </p:nvSpPr>
        <p:spPr>
          <a:xfrm>
            <a:off x="765175" y="4651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6C721F7A-3259-4B7E-81DD-6AD117392D0D}"/>
              </a:ext>
            </a:extLst>
          </p:cNvPr>
          <p:cNvSpPr txBox="1"/>
          <p:nvPr/>
        </p:nvSpPr>
        <p:spPr>
          <a:xfrm>
            <a:off x="6191138" y="9007763"/>
            <a:ext cx="3241785" cy="10772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Spring 2 Exploring Sounds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  <a:latin typeface="Letter-join No-Lead 4" panose="02000503000000020003" pitchFamily="50" charset="0"/>
              </a:rPr>
              <a:t>Introducing Tempo and Dynamics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How does music make the world a better place? </a:t>
            </a:r>
            <a:endParaRPr lang="en-GB" sz="1600" dirty="0">
              <a:latin typeface="Letter-join No-Lead 4" panose="02000503000000020003" pitchFamily="50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AB801D5B-86A9-4C1E-ACFA-F1E7F72BC700}"/>
              </a:ext>
            </a:extLst>
          </p:cNvPr>
          <p:cNvSpPr txBox="1"/>
          <p:nvPr/>
        </p:nvSpPr>
        <p:spPr>
          <a:xfrm>
            <a:off x="1295754" y="4113503"/>
            <a:ext cx="3079543" cy="132343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Summer 1 Learning to Listen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  <a:latin typeface="Letter-join No-Lead 4" panose="02000503000000020003" pitchFamily="50" charset="0"/>
              </a:rPr>
              <a:t>Combining Pulse, Rhythm and Pitch</a:t>
            </a:r>
          </a:p>
          <a:p>
            <a:pPr algn="ctr"/>
            <a:r>
              <a:rPr lang="en-US" sz="1600" dirty="0">
                <a:latin typeface="Letter-join No-Lead 4" panose="02000503000000020003" pitchFamily="50" charset="0"/>
              </a:rPr>
              <a:t>How does music help us to understand our </a:t>
            </a:r>
            <a:r>
              <a:rPr lang="en-US" sz="1600" dirty="0" err="1">
                <a:latin typeface="Letter-join No-Lead 4" panose="02000503000000020003" pitchFamily="50" charset="0"/>
              </a:rPr>
              <a:t>neighbours</a:t>
            </a:r>
            <a:r>
              <a:rPr lang="en-US" sz="1600" dirty="0">
                <a:latin typeface="Letter-join No-Lead 4" panose="02000503000000020003" pitchFamily="50" charset="0"/>
              </a:rPr>
              <a:t>? </a:t>
            </a:r>
            <a:endParaRPr lang="en-GB" sz="1600" dirty="0">
              <a:latin typeface="Letter-join No-Lead 4" panose="02000503000000020003" pitchFamily="50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251BE420-0759-4485-ABD2-59FB69D62190}"/>
              </a:ext>
            </a:extLst>
          </p:cNvPr>
          <p:cNvSpPr txBox="1"/>
          <p:nvPr/>
        </p:nvSpPr>
        <p:spPr>
          <a:xfrm>
            <a:off x="5721728" y="1927885"/>
            <a:ext cx="2611202" cy="132343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Summer 2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  <a:latin typeface="Letter-join No-Lead 4" panose="02000503000000020003" pitchFamily="50" charset="0"/>
              </a:rPr>
              <a:t>- Having fun with improvisation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What songs can we sing to help us through the day? </a:t>
            </a:r>
            <a:endParaRPr lang="en-GB" sz="1600" dirty="0">
              <a:latin typeface="Letter-join No-Lead 4" panose="02000503000000020003" pitchFamily="50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E74A2B7-E2F0-4B70-8081-2D9B78B8E10B}"/>
              </a:ext>
            </a:extLst>
          </p:cNvPr>
          <p:cNvSpPr txBox="1"/>
          <p:nvPr/>
        </p:nvSpPr>
        <p:spPr>
          <a:xfrm>
            <a:off x="157361" y="15942614"/>
            <a:ext cx="7582227" cy="156966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Letter-join No-Lead 4" panose="02000503000000020003" pitchFamily="50" charset="0"/>
              </a:rPr>
              <a:t>Musicianship – Understanding Music:</a:t>
            </a:r>
            <a:r>
              <a:rPr lang="en-US" sz="1600" dirty="0">
                <a:latin typeface="Letter-join No-Lead 4" panose="02000503000000020003" pitchFamily="50" charset="0"/>
              </a:rPr>
              <a:t>: Use body percussion, instruments and voices.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Find and keep a steady beat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Understand the difference between creating a rhythm pattern and a pitch pattern.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Copy back simple rhythmic patterns using long and short.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Copy back simple melodic patterns using high and low.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Complete vocal warm-ups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9B5869A4-FD10-4125-8CC8-5EA578282C2D}"/>
              </a:ext>
            </a:extLst>
          </p:cNvPr>
          <p:cNvSpPr txBox="1"/>
          <p:nvPr/>
        </p:nvSpPr>
        <p:spPr>
          <a:xfrm>
            <a:off x="155575" y="11941975"/>
            <a:ext cx="7221476" cy="13234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Letter-join No-Lead 4" panose="02000503000000020003" pitchFamily="50" charset="0"/>
              </a:rPr>
              <a:t>Listen: </a:t>
            </a:r>
            <a:r>
              <a:rPr lang="en-US" sz="1600" dirty="0">
                <a:latin typeface="Letter-join No-Lead 4" panose="02000503000000020003" pitchFamily="50" charset="0"/>
              </a:rPr>
              <a:t> </a:t>
            </a:r>
            <a:r>
              <a:rPr lang="en-GB" sz="16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Listen to, and concentrate on, a range of musical styles</a:t>
            </a:r>
          </a:p>
          <a:p>
            <a:r>
              <a:rPr lang="en-GB" sz="16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Make simple comments about the ‘feel’ of a piece of music.</a:t>
            </a:r>
          </a:p>
          <a:p>
            <a:r>
              <a:rPr lang="en-GB" sz="16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Express opinions about musical experiences.</a:t>
            </a:r>
            <a:endParaRPr lang="en-GB" sz="1600" dirty="0">
              <a:solidFill>
                <a:srgbClr val="162C40"/>
              </a:solidFill>
              <a:latin typeface="Letter-join No-Lead 4" panose="02000503000000020003" pitchFamily="50" charset="0"/>
              <a:ea typeface="Calibri" panose="020F0502020204030204" pitchFamily="34" charset="0"/>
            </a:endParaRPr>
          </a:p>
          <a:p>
            <a:r>
              <a:rPr lang="en-GB" sz="16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Make musical comparisons (between simple pieces with few instruments).</a:t>
            </a:r>
          </a:p>
          <a:p>
            <a:r>
              <a:rPr lang="en-GB" sz="16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Ask and answer simple questions about what they have heard.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AE029211-FC23-4259-BC7D-126F554920F3}"/>
              </a:ext>
            </a:extLst>
          </p:cNvPr>
          <p:cNvSpPr txBox="1"/>
          <p:nvPr/>
        </p:nvSpPr>
        <p:spPr>
          <a:xfrm>
            <a:off x="155575" y="7745834"/>
            <a:ext cx="7839575" cy="10772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Letter-join No-Lead 4" panose="02000503000000020003" pitchFamily="50" charset="0"/>
              </a:rPr>
              <a:t>Perform: </a:t>
            </a:r>
            <a:r>
              <a:rPr lang="en-GB" sz="16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Clap, sing or chant in time with existing music</a:t>
            </a:r>
          </a:p>
          <a:p>
            <a:r>
              <a:rPr lang="en-GB" sz="16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Reproduce simple rhythms.</a:t>
            </a:r>
            <a:endParaRPr lang="en-GB" sz="1600" dirty="0">
              <a:solidFill>
                <a:srgbClr val="162C40"/>
              </a:solidFill>
              <a:latin typeface="Letter-join No-Lead 4" panose="02000503000000020003" pitchFamily="50" charset="0"/>
              <a:ea typeface="Calibri" panose="020F0502020204030204" pitchFamily="34" charset="0"/>
            </a:endParaRPr>
          </a:p>
          <a:p>
            <a:r>
              <a:rPr lang="en-GB" sz="16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Play untuned: Clap or play an untuned instrument in time; reproduce rhythms from memory.</a:t>
            </a:r>
          </a:p>
          <a:p>
            <a:r>
              <a:rPr lang="en-GB" sz="16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Play tuned: Make some notes with control.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25C5E3CD-D0A7-45A5-95E1-8C510F254E29}"/>
              </a:ext>
            </a:extLst>
          </p:cNvPr>
          <p:cNvSpPr txBox="1"/>
          <p:nvPr/>
        </p:nvSpPr>
        <p:spPr>
          <a:xfrm>
            <a:off x="4555184" y="5669853"/>
            <a:ext cx="4175134" cy="10772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Letter-join No-Lead 4" panose="02000503000000020003" pitchFamily="50" charset="0"/>
              </a:rPr>
              <a:t>Create: </a:t>
            </a:r>
            <a:r>
              <a:rPr lang="en-GB" sz="16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Create rhythms, both solo and ensemble</a:t>
            </a:r>
          </a:p>
          <a:p>
            <a:r>
              <a:rPr lang="en-GB" sz="16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Technology: Record and play music.</a:t>
            </a:r>
            <a:endParaRPr lang="en-GB" sz="1600" dirty="0">
              <a:solidFill>
                <a:srgbClr val="162C40"/>
              </a:solidFill>
              <a:latin typeface="Letter-join No-Lead 4" panose="02000503000000020003" pitchFamily="50" charset="0"/>
              <a:ea typeface="Calibri" panose="020F0502020204030204" pitchFamily="34" charset="0"/>
            </a:endParaRPr>
          </a:p>
          <a:p>
            <a:r>
              <a:rPr lang="en-GB" sz="16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Critique: With some support, discuss the effect. 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09B22789-3A06-4863-B30F-DF93E00199A4}"/>
              </a:ext>
            </a:extLst>
          </p:cNvPr>
          <p:cNvSpPr txBox="1"/>
          <p:nvPr/>
        </p:nvSpPr>
        <p:spPr>
          <a:xfrm>
            <a:off x="1944225" y="13961897"/>
            <a:ext cx="4075072" cy="15696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Autumn Term 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  <a:latin typeface="Letter-join No-Lead 4" panose="02000503000000020003" pitchFamily="50" charset="0"/>
              </a:rPr>
              <a:t>Introducing Beat and Rhythm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Letter-join No-Lead 4" panose="02000503000000020003" pitchFamily="50" charset="0"/>
              </a:rPr>
              <a:t>Weekly lessons with a Music Specialist from 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Letter-join No-Lead 4" panose="02000503000000020003" pitchFamily="50" charset="0"/>
              </a:rPr>
              <a:t>Shropshire Music Service</a:t>
            </a:r>
          </a:p>
          <a:p>
            <a:pPr algn="ctr"/>
            <a:endParaRPr lang="en-US" sz="1600" b="1" dirty="0">
              <a:solidFill>
                <a:srgbClr val="FF0000"/>
              </a:solidFill>
              <a:latin typeface="Letter-join No-Lead 4" panose="02000503000000020003" pitchFamily="50" charset="0"/>
            </a:endParaRPr>
          </a:p>
          <a:p>
            <a:pPr algn="ctr"/>
            <a:endParaRPr lang="en-US" sz="1600" b="1" dirty="0">
              <a:solidFill>
                <a:srgbClr val="FF0000"/>
              </a:solidFill>
              <a:latin typeface="Letter-join No-Lead 4" panose="02000503000000020003" pitchFamily="50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90392B1-E77C-052D-1601-019E4D886E26}"/>
              </a:ext>
            </a:extLst>
          </p:cNvPr>
          <p:cNvSpPr txBox="1"/>
          <p:nvPr/>
        </p:nvSpPr>
        <p:spPr>
          <a:xfrm>
            <a:off x="657779" y="10453700"/>
            <a:ext cx="3241785" cy="10772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Spring 1 Dance, Sing and Play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  <a:latin typeface="Letter-join No-Lead 4" panose="02000503000000020003" pitchFamily="50" charset="0"/>
              </a:rPr>
              <a:t>Exploring rhythm and pitch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How does music tell us stories about the past? </a:t>
            </a:r>
            <a:endParaRPr lang="en-GB" sz="1600" dirty="0">
              <a:latin typeface="Letter-join No-Lead 4" panose="02000503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1502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/>
        </p:nvSpPr>
        <p:spPr>
          <a:xfrm>
            <a:off x="1636484" y="15255473"/>
            <a:ext cx="841074" cy="827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en-GB" sz="4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2877123" y="312737"/>
            <a:ext cx="5314200" cy="461624"/>
          </a:xfrm>
          <a:prstGeom prst="rect">
            <a:avLst/>
          </a:prstGeom>
          <a:solidFill>
            <a:srgbClr val="FFD966"/>
          </a:solidFill>
          <a:ln w="57150" cap="flat" cmpd="sng">
            <a:solidFill>
              <a:srgbClr val="2F549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US" sz="2400" b="1" dirty="0">
                <a:solidFill>
                  <a:srgbClr val="1E4E79"/>
                </a:solidFill>
                <a:latin typeface="Letter-join No-Lead 4" panose="02000503000000020003" pitchFamily="50" charset="0"/>
                <a:ea typeface="Calibri"/>
                <a:cs typeface="Calibri"/>
                <a:sym typeface="Calibri"/>
              </a:rPr>
              <a:t>M</a:t>
            </a:r>
            <a:r>
              <a:rPr lang="en-GB" sz="2400" b="1" dirty="0" err="1">
                <a:solidFill>
                  <a:srgbClr val="1E4E79"/>
                </a:solidFill>
                <a:latin typeface="Letter-join No-Lead 4" panose="02000503000000020003" pitchFamily="50" charset="0"/>
                <a:ea typeface="Calibri"/>
                <a:cs typeface="Calibri"/>
                <a:sym typeface="Calibri"/>
              </a:rPr>
              <a:t>usic</a:t>
            </a:r>
            <a:r>
              <a:rPr lang="en-GB" sz="2400" b="1" dirty="0">
                <a:solidFill>
                  <a:srgbClr val="1E4E79"/>
                </a:solidFill>
                <a:latin typeface="Letter-join No-Lead 4" panose="02000503000000020003" pitchFamily="50" charset="0"/>
                <a:ea typeface="Calibri"/>
                <a:cs typeface="Calibri"/>
                <a:sym typeface="Calibri"/>
              </a:rPr>
              <a:t> pathway</a:t>
            </a:r>
            <a:endParaRPr sz="2400" b="0" i="0" u="none" strike="noStrike" cap="none" dirty="0">
              <a:solidFill>
                <a:srgbClr val="1E4E79"/>
              </a:solidFill>
              <a:latin typeface="Letter-join No-Lead 4" panose="02000503000000020003" pitchFamily="50" charset="0"/>
              <a:ea typeface="Calibri"/>
              <a:cs typeface="Calibri"/>
              <a:sym typeface="Calibri"/>
            </a:endParaRPr>
          </a:p>
        </p:txBody>
      </p:sp>
      <p:pic>
        <p:nvPicPr>
          <p:cNvPr id="99" name="Google Shape;99;p1" descr="Magnifying Glass PNG Transparent Images | PNG Al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73967" y="33764247"/>
            <a:ext cx="90791" cy="93631"/>
          </a:xfrm>
          <a:prstGeom prst="rect">
            <a:avLst/>
          </a:prstGeom>
          <a:solidFill>
            <a:srgbClr val="FFC1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pic>
      <p:grpSp>
        <p:nvGrpSpPr>
          <p:cNvPr id="102" name="Google Shape;102;p1"/>
          <p:cNvGrpSpPr/>
          <p:nvPr/>
        </p:nvGrpSpPr>
        <p:grpSpPr>
          <a:xfrm>
            <a:off x="612775" y="-2563"/>
            <a:ext cx="8546011" cy="16305931"/>
            <a:chOff x="465331" y="140011"/>
            <a:chExt cx="8546011" cy="16305931"/>
          </a:xfrm>
        </p:grpSpPr>
        <p:sp>
          <p:nvSpPr>
            <p:cNvPr id="103" name="Google Shape;103;p1"/>
            <p:cNvSpPr/>
            <p:nvPr/>
          </p:nvSpPr>
          <p:spPr>
            <a:xfrm rot="5400000" flipH="1">
              <a:off x="6614450" y="7484654"/>
              <a:ext cx="2601037" cy="1802873"/>
            </a:xfrm>
            <a:prstGeom prst="blockArc">
              <a:avLst>
                <a:gd name="adj1" fmla="val 10085545"/>
                <a:gd name="adj2" fmla="val 21592566"/>
                <a:gd name="adj3" fmla="val 31364"/>
              </a:avLst>
            </a:prstGeom>
            <a:solidFill>
              <a:srgbClr val="7030A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" name="Google Shape;104;p1"/>
            <p:cNvSpPr/>
            <p:nvPr/>
          </p:nvSpPr>
          <p:spPr>
            <a:xfrm>
              <a:off x="2274892" y="9200653"/>
              <a:ext cx="5775662" cy="603451"/>
            </a:xfrm>
            <a:custGeom>
              <a:avLst/>
              <a:gdLst/>
              <a:ahLst/>
              <a:cxnLst/>
              <a:rect l="l" t="t" r="r" b="b"/>
              <a:pathLst>
                <a:path w="5909338" h="652772" extrusionOk="0">
                  <a:moveTo>
                    <a:pt x="0" y="0"/>
                  </a:moveTo>
                  <a:lnTo>
                    <a:pt x="5909338" y="0"/>
                  </a:lnTo>
                  <a:lnTo>
                    <a:pt x="5826211" y="652772"/>
                  </a:lnTo>
                  <a:lnTo>
                    <a:pt x="0" y="6423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1"/>
            <p:cNvSpPr/>
            <p:nvPr/>
          </p:nvSpPr>
          <p:spPr>
            <a:xfrm rot="-5400000">
              <a:off x="993452" y="9333876"/>
              <a:ext cx="2562880" cy="2289260"/>
            </a:xfrm>
            <a:prstGeom prst="blockArc">
              <a:avLst>
                <a:gd name="adj1" fmla="val 10726998"/>
                <a:gd name="adj2" fmla="val 488960"/>
                <a:gd name="adj3" fmla="val 25382"/>
              </a:avLst>
            </a:prstGeom>
            <a:solidFill>
              <a:srgbClr val="0070C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" name="Google Shape;106;p1"/>
            <p:cNvSpPr/>
            <p:nvPr/>
          </p:nvSpPr>
          <p:spPr>
            <a:xfrm rot="-5400000">
              <a:off x="702443" y="13556385"/>
              <a:ext cx="2780712" cy="2372370"/>
            </a:xfrm>
            <a:prstGeom prst="blockArc">
              <a:avLst>
                <a:gd name="adj1" fmla="val 10794188"/>
                <a:gd name="adj2" fmla="val 385187"/>
                <a:gd name="adj3" fmla="val 26423"/>
              </a:avLst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" name="Google Shape;107;p1"/>
            <p:cNvSpPr/>
            <p:nvPr/>
          </p:nvSpPr>
          <p:spPr>
            <a:xfrm>
              <a:off x="2167733" y="15522198"/>
              <a:ext cx="6361359" cy="610731"/>
            </a:xfrm>
            <a:prstGeom prst="rect">
              <a:avLst/>
            </a:prstGeom>
            <a:solidFill>
              <a:srgbClr val="FFFF6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1"/>
            <p:cNvSpPr/>
            <p:nvPr/>
          </p:nvSpPr>
          <p:spPr>
            <a:xfrm rot="5400000" flipH="1">
              <a:off x="6401296" y="11377882"/>
              <a:ext cx="2847721" cy="2372371"/>
            </a:xfrm>
            <a:prstGeom prst="blockArc">
              <a:avLst>
                <a:gd name="adj1" fmla="val 10534370"/>
                <a:gd name="adj2" fmla="val 262277"/>
                <a:gd name="adj3" fmla="val 28610"/>
              </a:avLst>
            </a:prstGeom>
            <a:solidFill>
              <a:srgbClr val="03EDB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1"/>
            <p:cNvSpPr/>
            <p:nvPr/>
          </p:nvSpPr>
          <p:spPr>
            <a:xfrm>
              <a:off x="2167734" y="13352216"/>
              <a:ext cx="5841999" cy="62184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1"/>
            <p:cNvSpPr/>
            <p:nvPr/>
          </p:nvSpPr>
          <p:spPr>
            <a:xfrm>
              <a:off x="2032661" y="11131054"/>
              <a:ext cx="5841604" cy="695077"/>
            </a:xfrm>
            <a:prstGeom prst="rect">
              <a:avLst/>
            </a:prstGeom>
            <a:solidFill>
              <a:srgbClr val="03EDB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1"/>
            <p:cNvSpPr/>
            <p:nvPr/>
          </p:nvSpPr>
          <p:spPr>
            <a:xfrm rot="-5400000">
              <a:off x="477576" y="4671959"/>
              <a:ext cx="2984698" cy="3009187"/>
            </a:xfrm>
            <a:prstGeom prst="blockArc">
              <a:avLst>
                <a:gd name="adj1" fmla="val 10390161"/>
                <a:gd name="adj2" fmla="val 708232"/>
                <a:gd name="adj3" fmla="val 20612"/>
              </a:avLst>
            </a:prstGeom>
            <a:solidFill>
              <a:srgbClr val="7030A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1"/>
            <p:cNvSpPr/>
            <p:nvPr/>
          </p:nvSpPr>
          <p:spPr>
            <a:xfrm rot="5400000" flipH="1">
              <a:off x="5811775" y="2847450"/>
              <a:ext cx="2847600" cy="2019300"/>
            </a:xfrm>
            <a:prstGeom prst="blockArc">
              <a:avLst>
                <a:gd name="adj1" fmla="val 10800000"/>
                <a:gd name="adj2" fmla="val 1572"/>
                <a:gd name="adj3" fmla="val 27649"/>
              </a:avLst>
            </a:prstGeom>
            <a:solidFill>
              <a:srgbClr val="FF00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1"/>
            <p:cNvSpPr/>
            <p:nvPr/>
          </p:nvSpPr>
          <p:spPr>
            <a:xfrm>
              <a:off x="2114175" y="4676725"/>
              <a:ext cx="5261400" cy="605100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" name="Google Shape;114;p1"/>
            <p:cNvSpPr/>
            <p:nvPr/>
          </p:nvSpPr>
          <p:spPr>
            <a:xfrm>
              <a:off x="2155051" y="2459525"/>
              <a:ext cx="5653200" cy="629400"/>
            </a:xfrm>
            <a:prstGeom prst="rect">
              <a:avLst/>
            </a:prstGeom>
            <a:solidFill>
              <a:srgbClr val="FF3F8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1"/>
            <p:cNvSpPr/>
            <p:nvPr/>
          </p:nvSpPr>
          <p:spPr>
            <a:xfrm rot="5400000">
              <a:off x="2036193" y="241261"/>
              <a:ext cx="938400" cy="735900"/>
            </a:xfrm>
            <a:prstGeom prst="triangle">
              <a:avLst>
                <a:gd name="adj" fmla="val 50000"/>
              </a:avLst>
            </a:prstGeom>
            <a:solidFill>
              <a:srgbClr val="FF3F8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116;p1"/>
            <p:cNvSpPr/>
            <p:nvPr/>
          </p:nvSpPr>
          <p:spPr>
            <a:xfrm rot="-5400000" flipH="1">
              <a:off x="863575" y="664975"/>
              <a:ext cx="2847600" cy="1990800"/>
            </a:xfrm>
            <a:prstGeom prst="blockArc">
              <a:avLst>
                <a:gd name="adj1" fmla="val 10800000"/>
                <a:gd name="adj2" fmla="val 92052"/>
                <a:gd name="adj3" fmla="val 28919"/>
              </a:avLst>
            </a:prstGeom>
            <a:solidFill>
              <a:srgbClr val="FF3F8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Google Shape;117;p1"/>
            <p:cNvSpPr/>
            <p:nvPr/>
          </p:nvSpPr>
          <p:spPr>
            <a:xfrm>
              <a:off x="1928756" y="7062795"/>
              <a:ext cx="6011454" cy="60516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42" name="Google Shape;142;p1"/>
            <p:cNvGrpSpPr/>
            <p:nvPr/>
          </p:nvGrpSpPr>
          <p:grpSpPr>
            <a:xfrm>
              <a:off x="7707513" y="15141073"/>
              <a:ext cx="1214980" cy="1304869"/>
              <a:chOff x="7707513" y="15141073"/>
              <a:chExt cx="1214980" cy="1304869"/>
            </a:xfrm>
          </p:grpSpPr>
          <p:sp>
            <p:nvSpPr>
              <p:cNvPr id="143" name="Google Shape;143;p1"/>
              <p:cNvSpPr/>
              <p:nvPr/>
            </p:nvSpPr>
            <p:spPr>
              <a:xfrm>
                <a:off x="7707513" y="15141073"/>
                <a:ext cx="1214980" cy="1304869"/>
              </a:xfrm>
              <a:prstGeom prst="ellipse">
                <a:avLst/>
              </a:prstGeom>
              <a:solidFill>
                <a:srgbClr val="00B0F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4" name="Google Shape;144;p1"/>
              <p:cNvSpPr/>
              <p:nvPr/>
            </p:nvSpPr>
            <p:spPr>
              <a:xfrm>
                <a:off x="7891733" y="15324542"/>
                <a:ext cx="841075" cy="903301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5" name="Google Shape;145;p1"/>
              <p:cNvSpPr txBox="1"/>
              <p:nvPr/>
            </p:nvSpPr>
            <p:spPr>
              <a:xfrm>
                <a:off x="7783950" y="15574877"/>
                <a:ext cx="1090401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000"/>
                  <a:buFont typeface="Arial"/>
                  <a:buNone/>
                </a:pPr>
                <a:r>
                  <a:rPr lang="en-GB" sz="2000" b="1" i="0" u="none" strike="noStrike" cap="none" dirty="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Year 2</a:t>
                </a:r>
                <a:endParaRPr sz="2000" b="1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198" name="Google Shape;198;p1" descr="Blog 5: Charles Darwin's Theory of Evolution | Science Amino"/>
          <p:cNvSpPr/>
          <p:nvPr/>
        </p:nvSpPr>
        <p:spPr>
          <a:xfrm>
            <a:off x="155575" y="-4393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1" descr="Blog 5: Charles Darwin's Theory of Evolution | Science Amino"/>
          <p:cNvSpPr/>
          <p:nvPr/>
        </p:nvSpPr>
        <p:spPr>
          <a:xfrm>
            <a:off x="307975" y="79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1" descr="Blog 5: Charles Darwin's Theory of Evolution | Science Amino"/>
          <p:cNvSpPr/>
          <p:nvPr/>
        </p:nvSpPr>
        <p:spPr>
          <a:xfrm>
            <a:off x="460375" y="1603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Letter-join No-Lead 4" panose="02000503000000020003" pitchFamily="50" charset="0"/>
              <a:sym typeface="Arial"/>
            </a:endParaRPr>
          </a:p>
        </p:txBody>
      </p:sp>
      <p:sp>
        <p:nvSpPr>
          <p:cNvPr id="207" name="Google Shape;207;p1" descr="What The Mayans Ate Before They Randomly Disappeared"/>
          <p:cNvSpPr/>
          <p:nvPr/>
        </p:nvSpPr>
        <p:spPr>
          <a:xfrm>
            <a:off x="612775" y="3127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Letter-join No-Lead 4" panose="02000503000000020003" pitchFamily="50" charset="0"/>
              <a:sym typeface="Arial"/>
            </a:endParaRPr>
          </a:p>
        </p:txBody>
      </p:sp>
      <p:sp>
        <p:nvSpPr>
          <p:cNvPr id="221" name="Google Shape;221;p1" descr="Romans and Anglo-Saxons | ESOL Nexus"/>
          <p:cNvSpPr/>
          <p:nvPr/>
        </p:nvSpPr>
        <p:spPr>
          <a:xfrm>
            <a:off x="765175" y="4651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Letter-join No-Lead 4" panose="02000503000000020003" pitchFamily="50" charset="0"/>
              <a:sym typeface="Arial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F420573-DBD5-4015-B493-EF5466C5F923}"/>
              </a:ext>
            </a:extLst>
          </p:cNvPr>
          <p:cNvSpPr txBox="1"/>
          <p:nvPr/>
        </p:nvSpPr>
        <p:spPr>
          <a:xfrm>
            <a:off x="2040840" y="15059362"/>
            <a:ext cx="4332529" cy="181588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800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Autumn Term (Dragonflies)</a:t>
            </a:r>
          </a:p>
          <a:p>
            <a:pPr algn="ctr"/>
            <a:r>
              <a:rPr lang="en-US" sz="1800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(Spring Term – Butterflies)</a:t>
            </a:r>
          </a:p>
          <a:p>
            <a:pPr algn="ctr"/>
            <a:endParaRPr lang="en-US" sz="1800" u="sng" dirty="0">
              <a:solidFill>
                <a:srgbClr val="FF0000"/>
              </a:solidFill>
              <a:latin typeface="Letter-join No-Lead 4" panose="02000503000000020003" pitchFamily="50" charset="0"/>
            </a:endParaRPr>
          </a:p>
          <a:p>
            <a:pPr algn="ctr"/>
            <a:r>
              <a:rPr lang="en-US" sz="1800" b="1" dirty="0">
                <a:solidFill>
                  <a:schemeClr val="tx1"/>
                </a:solidFill>
                <a:latin typeface="Letter-join No-Lead 4" panose="02000503000000020003" pitchFamily="50" charset="0"/>
              </a:rPr>
              <a:t>Weekly lessons with a Music Specialist from </a:t>
            </a:r>
          </a:p>
          <a:p>
            <a:pPr algn="ctr"/>
            <a:r>
              <a:rPr lang="en-US" sz="1800" b="1" dirty="0">
                <a:solidFill>
                  <a:schemeClr val="tx1"/>
                </a:solidFill>
                <a:latin typeface="Letter-join No-Lead 4" panose="02000503000000020003" pitchFamily="50" charset="0"/>
              </a:rPr>
              <a:t>Shropshire Music Service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FD738C9-BCD0-4F8E-AC6E-CE57C09CA89F}"/>
              </a:ext>
            </a:extLst>
          </p:cNvPr>
          <p:cNvSpPr txBox="1"/>
          <p:nvPr/>
        </p:nvSpPr>
        <p:spPr>
          <a:xfrm>
            <a:off x="6002439" y="8813704"/>
            <a:ext cx="2303167" cy="15696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Spring 1 – Pulse Rhythm and Pitch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  <a:latin typeface="Letter-join No-Lead 4" panose="02000503000000020003" pitchFamily="50" charset="0"/>
              </a:rPr>
              <a:t>Exploring simple patterns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How does music help us to make friends? </a:t>
            </a:r>
            <a:endParaRPr lang="en-GB" sz="1600" dirty="0">
              <a:latin typeface="Letter-join No-Lead 4" panose="02000503000000020003" pitchFamily="50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DF28FBE-533E-4A82-8801-F0A93172D5DE}"/>
              </a:ext>
            </a:extLst>
          </p:cNvPr>
          <p:cNvSpPr txBox="1"/>
          <p:nvPr/>
        </p:nvSpPr>
        <p:spPr>
          <a:xfrm>
            <a:off x="7053368" y="6713480"/>
            <a:ext cx="2289260" cy="181588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Spring 2</a:t>
            </a:r>
          </a:p>
          <a:p>
            <a:pPr algn="ctr"/>
            <a:r>
              <a:rPr lang="en-US" sz="1600" b="1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- Playing in an Orchestra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  <a:latin typeface="Letter-join No-Lead 4" panose="02000503000000020003" pitchFamily="50" charset="0"/>
              </a:rPr>
              <a:t>Focus on Dynamics and Tempo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How does music teach us about the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past? </a:t>
            </a:r>
            <a:endParaRPr lang="en-GB" sz="1600" dirty="0">
              <a:latin typeface="Letter-join No-Lead 4" panose="02000503000000020003" pitchFamily="50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6B27212-0C68-451C-8871-376FA410AC13}"/>
              </a:ext>
            </a:extLst>
          </p:cNvPr>
          <p:cNvSpPr txBox="1"/>
          <p:nvPr/>
        </p:nvSpPr>
        <p:spPr>
          <a:xfrm>
            <a:off x="6683889" y="1291727"/>
            <a:ext cx="2134883" cy="15696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Summer 2 – Exploring improvisation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  <a:latin typeface="Letter-join No-Lead 4" panose="02000503000000020003" pitchFamily="50" charset="0"/>
              </a:rPr>
              <a:t>Music that Makes you Dance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How does music make us happy? </a:t>
            </a:r>
            <a:endParaRPr lang="en-GB" sz="1600" dirty="0">
              <a:latin typeface="Letter-join No-Lead 4" panose="02000503000000020003" pitchFamily="50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C1F240A-92BE-4601-A764-16FA64C37190}"/>
              </a:ext>
            </a:extLst>
          </p:cNvPr>
          <p:cNvSpPr txBox="1"/>
          <p:nvPr/>
        </p:nvSpPr>
        <p:spPr>
          <a:xfrm>
            <a:off x="343052" y="12946566"/>
            <a:ext cx="7088895" cy="181588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Letter-join No-Lead 4" panose="02000503000000020003" pitchFamily="50" charset="0"/>
              </a:rPr>
              <a:t>Musicianship – Understanding Music</a:t>
            </a:r>
            <a:r>
              <a:rPr lang="en-US" sz="1600" dirty="0">
                <a:latin typeface="Letter-join No-Lead 4" panose="02000503000000020003" pitchFamily="50" charset="0"/>
              </a:rPr>
              <a:t>: Use body percussion, instruments and voices.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Find and keep a steady beat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Understand the difference between creating a rhythm pattern and a pitch pattern.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Copy back simple rhythmic patterns using long and short.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Copy back simple melodic patterns using high and low.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Complete vocal warm-ups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FACC2A0-E516-4369-BED7-DAF1DEAD7315}"/>
              </a:ext>
            </a:extLst>
          </p:cNvPr>
          <p:cNvSpPr txBox="1"/>
          <p:nvPr/>
        </p:nvSpPr>
        <p:spPr>
          <a:xfrm>
            <a:off x="343052" y="10560141"/>
            <a:ext cx="7350836" cy="181588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Letter-join No-Lead 4" panose="02000503000000020003" pitchFamily="50" charset="0"/>
              </a:rPr>
              <a:t>Listen:  </a:t>
            </a:r>
            <a:r>
              <a:rPr lang="en-GB" sz="16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Start to compare styles, instrumentation and volume</a:t>
            </a:r>
          </a:p>
          <a:p>
            <a:r>
              <a:rPr lang="en-GB" sz="16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Make comments about the ‘feel’ of a piece of music.</a:t>
            </a:r>
            <a:endParaRPr lang="en-GB" sz="1600" dirty="0">
              <a:solidFill>
                <a:srgbClr val="162C40"/>
              </a:solidFill>
              <a:latin typeface="Letter-join No-Lead 4" panose="02000503000000020003" pitchFamily="50" charset="0"/>
              <a:ea typeface="Calibri" panose="020F0502020204030204" pitchFamily="34" charset="0"/>
            </a:endParaRPr>
          </a:p>
          <a:p>
            <a:r>
              <a:rPr lang="en-GB" sz="16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Clearly verbalise their musical (dis)likes for pieces as a whole; accept that other people may have different views.</a:t>
            </a:r>
          </a:p>
          <a:p>
            <a:r>
              <a:rPr lang="en-GB" sz="16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Make musical comparisons between more complex pieces.</a:t>
            </a:r>
            <a:endParaRPr lang="en-GB" sz="1600" dirty="0">
              <a:solidFill>
                <a:srgbClr val="162C40"/>
              </a:solidFill>
              <a:latin typeface="Letter-join No-Lead 4" panose="02000503000000020003" pitchFamily="50" charset="0"/>
              <a:ea typeface="Calibri" panose="020F0502020204030204" pitchFamily="34" charset="0"/>
            </a:endParaRPr>
          </a:p>
          <a:p>
            <a:r>
              <a:rPr lang="en-GB" sz="16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Show curiosity by voluntarily asking questions about what they have heard.</a:t>
            </a:r>
            <a:endParaRPr lang="en-GB" sz="1600" dirty="0">
              <a:solidFill>
                <a:srgbClr val="162C40"/>
              </a:solidFill>
              <a:latin typeface="Letter-join No-Lead 4" panose="02000503000000020003" pitchFamily="50" charset="0"/>
              <a:ea typeface="Calibri" panose="020F0502020204030204" pitchFamily="34" charset="0"/>
            </a:endParaRPr>
          </a:p>
          <a:p>
            <a:r>
              <a:rPr lang="en-US" sz="1600" dirty="0">
                <a:latin typeface="Letter-join No-Lead 4" panose="02000503000000020003" pitchFamily="50" charset="0"/>
              </a:rPr>
              <a:t>  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D4BBBA4-DA48-4025-8F2C-F4A448B1FAE1}"/>
              </a:ext>
            </a:extLst>
          </p:cNvPr>
          <p:cNvSpPr txBox="1"/>
          <p:nvPr/>
        </p:nvSpPr>
        <p:spPr>
          <a:xfrm>
            <a:off x="460375" y="6009860"/>
            <a:ext cx="5447219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Letter-join No-Lead 4" panose="02000503000000020003" pitchFamily="50" charset="0"/>
              </a:rPr>
              <a:t>Perform: </a:t>
            </a:r>
            <a:r>
              <a:rPr lang="en-GB" sz="18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Sing in a group, mostly in time.</a:t>
            </a:r>
          </a:p>
          <a:p>
            <a:r>
              <a:rPr lang="en-GB" sz="18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Reproduce simple motifs and melodies (singing).</a:t>
            </a:r>
            <a:endParaRPr lang="en-GB" sz="1800" dirty="0">
              <a:solidFill>
                <a:srgbClr val="162C40"/>
              </a:solidFill>
              <a:latin typeface="Letter-join No-Lead 4" panose="02000503000000020003" pitchFamily="50" charset="0"/>
              <a:ea typeface="Calibri" panose="020F0502020204030204" pitchFamily="34" charset="0"/>
            </a:endParaRPr>
          </a:p>
          <a:p>
            <a:r>
              <a:rPr lang="en-GB" sz="18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Play untuned: Perform in an ensemble, mostly in time.</a:t>
            </a:r>
          </a:p>
          <a:p>
            <a:r>
              <a:rPr lang="en-GB" sz="18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Play tuned: in key with others.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C291B29-3685-4712-91AC-0B51A33C9D4D}"/>
              </a:ext>
            </a:extLst>
          </p:cNvPr>
          <p:cNvSpPr txBox="1"/>
          <p:nvPr/>
        </p:nvSpPr>
        <p:spPr>
          <a:xfrm>
            <a:off x="4112430" y="4168052"/>
            <a:ext cx="4995058" cy="132343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Letter-join No-Lead 4" panose="02000503000000020003" pitchFamily="50" charset="0"/>
              </a:rPr>
              <a:t>Create: </a:t>
            </a:r>
            <a:r>
              <a:rPr lang="en-GB" sz="16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Create, blend or use existing sounds or a tuned instrument to create melody and harmony.</a:t>
            </a:r>
          </a:p>
          <a:p>
            <a:r>
              <a:rPr lang="en-GB" sz="16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Technology: With help, do a simple search (</a:t>
            </a:r>
            <a:r>
              <a:rPr lang="en-GB" sz="1600" dirty="0" err="1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eg</a:t>
            </a:r>
            <a:r>
              <a:rPr lang="en-GB" sz="16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 on </a:t>
            </a:r>
            <a:r>
              <a:rPr lang="en-GB" sz="1600" dirty="0" err="1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KidsTube</a:t>
            </a:r>
            <a:r>
              <a:rPr lang="en-GB" sz="16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) or for musical information.</a:t>
            </a:r>
            <a:endParaRPr lang="en-GB" sz="1600" dirty="0">
              <a:solidFill>
                <a:srgbClr val="162C40"/>
              </a:solidFill>
              <a:latin typeface="Letter-join No-Lead 4" panose="02000503000000020003" pitchFamily="50" charset="0"/>
              <a:ea typeface="Calibri" panose="020F0502020204030204" pitchFamily="34" charset="0"/>
            </a:endParaRPr>
          </a:p>
          <a:p>
            <a:r>
              <a:rPr lang="en-GB" sz="16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Discuss the effect of their composition.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F57ABBF-A33E-1B9E-CA33-C4D5B37848D6}"/>
              </a:ext>
            </a:extLst>
          </p:cNvPr>
          <p:cNvSpPr txBox="1"/>
          <p:nvPr/>
        </p:nvSpPr>
        <p:spPr>
          <a:xfrm>
            <a:off x="1235053" y="2800933"/>
            <a:ext cx="2134883" cy="15696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Summer 1 – </a:t>
            </a:r>
          </a:p>
          <a:p>
            <a:pPr algn="ctr"/>
            <a:r>
              <a:rPr lang="en-US" sz="1600" b="1" dirty="0" err="1">
                <a:solidFill>
                  <a:srgbClr val="FF0000"/>
                </a:solidFill>
                <a:latin typeface="Letter-join No-Lead 4" panose="02000503000000020003" pitchFamily="50" charset="0"/>
              </a:rPr>
              <a:t>Recognising</a:t>
            </a:r>
            <a:r>
              <a:rPr lang="en-US" sz="1600" b="1" dirty="0">
                <a:solidFill>
                  <a:srgbClr val="FF0000"/>
                </a:solidFill>
                <a:latin typeface="Letter-join No-Lead 4" panose="02000503000000020003" pitchFamily="50" charset="0"/>
              </a:rPr>
              <a:t> different sounds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How does music teach us about our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 </a:t>
            </a:r>
            <a:r>
              <a:rPr lang="en-US" sz="1600" dirty="0" err="1">
                <a:latin typeface="Letter-join No-Lead 4" panose="02000503000000020003" pitchFamily="50" charset="0"/>
              </a:rPr>
              <a:t>neighbourhood</a:t>
            </a:r>
            <a:r>
              <a:rPr lang="en-US" sz="1600" dirty="0">
                <a:latin typeface="Letter-join No-Lead 4" panose="02000503000000020003" pitchFamily="50" charset="0"/>
              </a:rPr>
              <a:t>? </a:t>
            </a:r>
            <a:endParaRPr lang="en-GB" sz="1600" dirty="0">
              <a:latin typeface="Letter-join No-Lead 4" panose="02000503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96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/>
        </p:nvSpPr>
        <p:spPr>
          <a:xfrm>
            <a:off x="1636484" y="15255473"/>
            <a:ext cx="841074" cy="827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en-GB" sz="4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2877123" y="312737"/>
            <a:ext cx="5314200" cy="461624"/>
          </a:xfrm>
          <a:prstGeom prst="rect">
            <a:avLst/>
          </a:prstGeom>
          <a:solidFill>
            <a:srgbClr val="FFD966"/>
          </a:solidFill>
          <a:ln w="57150" cap="flat" cmpd="sng">
            <a:solidFill>
              <a:srgbClr val="2F549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US" sz="2400" b="1" dirty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-GB" sz="2400" b="1" dirty="0" err="1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usic</a:t>
            </a:r>
            <a:r>
              <a:rPr lang="en-GB" sz="2400" b="1" dirty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 pathway</a:t>
            </a:r>
            <a:endParaRPr sz="2400" b="0" i="0" u="none" strike="noStrike" cap="none" dirty="0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9" name="Google Shape;99;p1" descr="Magnifying Glass PNG Transparent Images | PNG Al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73967" y="33764247"/>
            <a:ext cx="90791" cy="93631"/>
          </a:xfrm>
          <a:prstGeom prst="rect">
            <a:avLst/>
          </a:prstGeom>
          <a:solidFill>
            <a:srgbClr val="FFC1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pic>
      <p:grpSp>
        <p:nvGrpSpPr>
          <p:cNvPr id="102" name="Google Shape;102;p1"/>
          <p:cNvGrpSpPr/>
          <p:nvPr/>
        </p:nvGrpSpPr>
        <p:grpSpPr>
          <a:xfrm>
            <a:off x="469111" y="131675"/>
            <a:ext cx="8546011" cy="16305931"/>
            <a:chOff x="465331" y="140011"/>
            <a:chExt cx="8546011" cy="16305931"/>
          </a:xfrm>
        </p:grpSpPr>
        <p:sp>
          <p:nvSpPr>
            <p:cNvPr id="103" name="Google Shape;103;p1"/>
            <p:cNvSpPr/>
            <p:nvPr/>
          </p:nvSpPr>
          <p:spPr>
            <a:xfrm rot="5400000" flipH="1">
              <a:off x="6614450" y="7484654"/>
              <a:ext cx="2601037" cy="1802873"/>
            </a:xfrm>
            <a:prstGeom prst="blockArc">
              <a:avLst>
                <a:gd name="adj1" fmla="val 10085545"/>
                <a:gd name="adj2" fmla="val 21592566"/>
                <a:gd name="adj3" fmla="val 31364"/>
              </a:avLst>
            </a:prstGeom>
            <a:solidFill>
              <a:srgbClr val="7030A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" name="Google Shape;104;p1"/>
            <p:cNvSpPr/>
            <p:nvPr/>
          </p:nvSpPr>
          <p:spPr>
            <a:xfrm>
              <a:off x="2274892" y="9200653"/>
              <a:ext cx="5775662" cy="603451"/>
            </a:xfrm>
            <a:custGeom>
              <a:avLst/>
              <a:gdLst/>
              <a:ahLst/>
              <a:cxnLst/>
              <a:rect l="l" t="t" r="r" b="b"/>
              <a:pathLst>
                <a:path w="5909338" h="652772" extrusionOk="0">
                  <a:moveTo>
                    <a:pt x="0" y="0"/>
                  </a:moveTo>
                  <a:lnTo>
                    <a:pt x="5909338" y="0"/>
                  </a:lnTo>
                  <a:lnTo>
                    <a:pt x="5826211" y="652772"/>
                  </a:lnTo>
                  <a:lnTo>
                    <a:pt x="0" y="6423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1"/>
            <p:cNvSpPr/>
            <p:nvPr/>
          </p:nvSpPr>
          <p:spPr>
            <a:xfrm rot="-5400000">
              <a:off x="993452" y="9333876"/>
              <a:ext cx="2562880" cy="2289260"/>
            </a:xfrm>
            <a:prstGeom prst="blockArc">
              <a:avLst>
                <a:gd name="adj1" fmla="val 10726998"/>
                <a:gd name="adj2" fmla="val 488960"/>
                <a:gd name="adj3" fmla="val 25382"/>
              </a:avLst>
            </a:prstGeom>
            <a:solidFill>
              <a:srgbClr val="0070C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" name="Google Shape;106;p1"/>
            <p:cNvSpPr/>
            <p:nvPr/>
          </p:nvSpPr>
          <p:spPr>
            <a:xfrm rot="16200000">
              <a:off x="787503" y="13556385"/>
              <a:ext cx="2780712" cy="2372370"/>
            </a:xfrm>
            <a:prstGeom prst="blockArc">
              <a:avLst>
                <a:gd name="adj1" fmla="val 10794188"/>
                <a:gd name="adj2" fmla="val 385187"/>
                <a:gd name="adj3" fmla="val 26423"/>
              </a:avLst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" name="Google Shape;107;p1"/>
            <p:cNvSpPr/>
            <p:nvPr/>
          </p:nvSpPr>
          <p:spPr>
            <a:xfrm>
              <a:off x="2167733" y="15522198"/>
              <a:ext cx="6361359" cy="610731"/>
            </a:xfrm>
            <a:prstGeom prst="rect">
              <a:avLst/>
            </a:prstGeom>
            <a:solidFill>
              <a:srgbClr val="FFFF6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1"/>
            <p:cNvSpPr/>
            <p:nvPr/>
          </p:nvSpPr>
          <p:spPr>
            <a:xfrm rot="5400000" flipH="1">
              <a:off x="6401296" y="11377882"/>
              <a:ext cx="2847721" cy="2372371"/>
            </a:xfrm>
            <a:prstGeom prst="blockArc">
              <a:avLst>
                <a:gd name="adj1" fmla="val 10534370"/>
                <a:gd name="adj2" fmla="val 262277"/>
                <a:gd name="adj3" fmla="val 28610"/>
              </a:avLst>
            </a:prstGeom>
            <a:solidFill>
              <a:srgbClr val="03EDB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1"/>
            <p:cNvSpPr/>
            <p:nvPr/>
          </p:nvSpPr>
          <p:spPr>
            <a:xfrm>
              <a:off x="2167734" y="13352216"/>
              <a:ext cx="5841999" cy="62184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1"/>
            <p:cNvSpPr/>
            <p:nvPr/>
          </p:nvSpPr>
          <p:spPr>
            <a:xfrm>
              <a:off x="2032661" y="11131054"/>
              <a:ext cx="5841604" cy="695077"/>
            </a:xfrm>
            <a:prstGeom prst="rect">
              <a:avLst/>
            </a:prstGeom>
            <a:solidFill>
              <a:srgbClr val="03EDB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1"/>
            <p:cNvSpPr/>
            <p:nvPr/>
          </p:nvSpPr>
          <p:spPr>
            <a:xfrm rot="-5400000">
              <a:off x="477576" y="4671959"/>
              <a:ext cx="2984698" cy="3009187"/>
            </a:xfrm>
            <a:prstGeom prst="blockArc">
              <a:avLst>
                <a:gd name="adj1" fmla="val 10390161"/>
                <a:gd name="adj2" fmla="val 708232"/>
                <a:gd name="adj3" fmla="val 20612"/>
              </a:avLst>
            </a:prstGeom>
            <a:solidFill>
              <a:srgbClr val="7030A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1"/>
            <p:cNvSpPr/>
            <p:nvPr/>
          </p:nvSpPr>
          <p:spPr>
            <a:xfrm rot="5400000" flipH="1">
              <a:off x="5811775" y="2847450"/>
              <a:ext cx="2847600" cy="2019300"/>
            </a:xfrm>
            <a:prstGeom prst="blockArc">
              <a:avLst>
                <a:gd name="adj1" fmla="val 10800000"/>
                <a:gd name="adj2" fmla="val 1572"/>
                <a:gd name="adj3" fmla="val 27649"/>
              </a:avLst>
            </a:prstGeom>
            <a:solidFill>
              <a:srgbClr val="FF00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1"/>
            <p:cNvSpPr/>
            <p:nvPr/>
          </p:nvSpPr>
          <p:spPr>
            <a:xfrm>
              <a:off x="2114175" y="4676725"/>
              <a:ext cx="5261400" cy="605100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" name="Google Shape;114;p1"/>
            <p:cNvSpPr/>
            <p:nvPr/>
          </p:nvSpPr>
          <p:spPr>
            <a:xfrm>
              <a:off x="2155051" y="2459525"/>
              <a:ext cx="5653200" cy="629400"/>
            </a:xfrm>
            <a:prstGeom prst="rect">
              <a:avLst/>
            </a:prstGeom>
            <a:solidFill>
              <a:srgbClr val="FF3F8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1"/>
            <p:cNvSpPr/>
            <p:nvPr/>
          </p:nvSpPr>
          <p:spPr>
            <a:xfrm rot="5400000">
              <a:off x="2036193" y="241261"/>
              <a:ext cx="938400" cy="735900"/>
            </a:xfrm>
            <a:prstGeom prst="triangle">
              <a:avLst>
                <a:gd name="adj" fmla="val 50000"/>
              </a:avLst>
            </a:prstGeom>
            <a:solidFill>
              <a:srgbClr val="FF3F8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116;p1"/>
            <p:cNvSpPr/>
            <p:nvPr/>
          </p:nvSpPr>
          <p:spPr>
            <a:xfrm rot="-5400000" flipH="1">
              <a:off x="863575" y="664975"/>
              <a:ext cx="2847600" cy="1990800"/>
            </a:xfrm>
            <a:prstGeom prst="blockArc">
              <a:avLst>
                <a:gd name="adj1" fmla="val 10800000"/>
                <a:gd name="adj2" fmla="val 92052"/>
                <a:gd name="adj3" fmla="val 28919"/>
              </a:avLst>
            </a:prstGeom>
            <a:solidFill>
              <a:srgbClr val="FF3F8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Google Shape;117;p1"/>
            <p:cNvSpPr/>
            <p:nvPr/>
          </p:nvSpPr>
          <p:spPr>
            <a:xfrm>
              <a:off x="1928756" y="7062795"/>
              <a:ext cx="6011454" cy="60516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42" name="Google Shape;142;p1"/>
            <p:cNvGrpSpPr/>
            <p:nvPr/>
          </p:nvGrpSpPr>
          <p:grpSpPr>
            <a:xfrm>
              <a:off x="7707513" y="15141073"/>
              <a:ext cx="1214980" cy="1304869"/>
              <a:chOff x="7707513" y="15141073"/>
              <a:chExt cx="1214980" cy="1304869"/>
            </a:xfrm>
          </p:grpSpPr>
          <p:sp>
            <p:nvSpPr>
              <p:cNvPr id="143" name="Google Shape;143;p1"/>
              <p:cNvSpPr/>
              <p:nvPr/>
            </p:nvSpPr>
            <p:spPr>
              <a:xfrm>
                <a:off x="7707513" y="15141073"/>
                <a:ext cx="1214980" cy="1304869"/>
              </a:xfrm>
              <a:prstGeom prst="ellipse">
                <a:avLst/>
              </a:prstGeom>
              <a:solidFill>
                <a:srgbClr val="00B0F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4" name="Google Shape;144;p1"/>
              <p:cNvSpPr/>
              <p:nvPr/>
            </p:nvSpPr>
            <p:spPr>
              <a:xfrm>
                <a:off x="7891733" y="15324542"/>
                <a:ext cx="841075" cy="903301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5" name="Google Shape;145;p1"/>
              <p:cNvSpPr txBox="1"/>
              <p:nvPr/>
            </p:nvSpPr>
            <p:spPr>
              <a:xfrm>
                <a:off x="7783950" y="15574877"/>
                <a:ext cx="1090401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000"/>
                  <a:buFont typeface="Arial"/>
                  <a:buNone/>
                </a:pPr>
                <a:r>
                  <a:rPr lang="en-GB" sz="2000" b="1" i="0" u="none" strike="noStrike" cap="none" dirty="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Year 3</a:t>
                </a:r>
                <a:endParaRPr sz="2000" b="1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198" name="Google Shape;198;p1" descr="Blog 5: Charles Darwin's Theory of Evolution | Science Amino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1" descr="Blog 5: Charles Darwin's Theory of Evolution | Science Amino"/>
          <p:cNvSpPr/>
          <p:nvPr/>
        </p:nvSpPr>
        <p:spPr>
          <a:xfrm>
            <a:off x="307975" y="79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1" descr="Blog 5: Charles Darwin's Theory of Evolution | Science Amino"/>
          <p:cNvSpPr/>
          <p:nvPr/>
        </p:nvSpPr>
        <p:spPr>
          <a:xfrm>
            <a:off x="460375" y="1603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Google Shape;207;p1" descr="What The Mayans Ate Before They Randomly Disappeared"/>
          <p:cNvSpPr/>
          <p:nvPr/>
        </p:nvSpPr>
        <p:spPr>
          <a:xfrm>
            <a:off x="612775" y="3127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" name="Google Shape;221;p1" descr="Romans and Anglo-Saxons | ESOL Nexus"/>
          <p:cNvSpPr/>
          <p:nvPr/>
        </p:nvSpPr>
        <p:spPr>
          <a:xfrm>
            <a:off x="765175" y="4651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E33C624-1047-45E7-9CA0-56A38B7482F7}"/>
              </a:ext>
            </a:extLst>
          </p:cNvPr>
          <p:cNvSpPr txBox="1"/>
          <p:nvPr/>
        </p:nvSpPr>
        <p:spPr>
          <a:xfrm>
            <a:off x="6571793" y="13140485"/>
            <a:ext cx="2611202" cy="13234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Autumn 1 – Writing Music Down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  <a:latin typeface="Letter-join No-Lead 4" panose="02000503000000020003" pitchFamily="50" charset="0"/>
              </a:rPr>
              <a:t>Developing Notation Skills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How does music bring us closer together? </a:t>
            </a:r>
            <a:endParaRPr lang="en-GB" sz="1600" dirty="0">
              <a:latin typeface="Letter-join No-Lead 4" panose="02000503000000020003" pitchFamily="50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90E4B37-176D-4403-9111-A386963B1ED1}"/>
              </a:ext>
            </a:extLst>
          </p:cNvPr>
          <p:cNvSpPr txBox="1"/>
          <p:nvPr/>
        </p:nvSpPr>
        <p:spPr>
          <a:xfrm>
            <a:off x="917575" y="7535340"/>
            <a:ext cx="3781529" cy="14773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800" b="1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Spring Term</a:t>
            </a:r>
          </a:p>
          <a:p>
            <a:pPr algn="ctr"/>
            <a:endParaRPr lang="en-US" sz="1800" b="1" u="sng" dirty="0">
              <a:solidFill>
                <a:srgbClr val="FF0000"/>
              </a:solidFill>
              <a:latin typeface="Letter-join No-Lead 4" panose="02000503000000020003" pitchFamily="50" charset="0"/>
            </a:endParaRPr>
          </a:p>
          <a:p>
            <a:pPr algn="ctr"/>
            <a:r>
              <a:rPr lang="en-US" sz="1800" b="1" dirty="0">
                <a:solidFill>
                  <a:schemeClr val="tx1"/>
                </a:solidFill>
                <a:latin typeface="Letter-join No-Lead 4" panose="02000503000000020003" pitchFamily="50" charset="0"/>
              </a:rPr>
              <a:t>Weekly lessons with a Music Specialist from </a:t>
            </a:r>
          </a:p>
          <a:p>
            <a:pPr algn="ctr"/>
            <a:r>
              <a:rPr lang="en-US" sz="1800" b="1" dirty="0">
                <a:solidFill>
                  <a:schemeClr val="tx1"/>
                </a:solidFill>
                <a:latin typeface="Letter-join No-Lead 4" panose="02000503000000020003" pitchFamily="50" charset="0"/>
              </a:rPr>
              <a:t>Shropshire Music Service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6AF19ED-DA23-4BA2-B088-AA7BFEEB7D34}"/>
              </a:ext>
            </a:extLst>
          </p:cNvPr>
          <p:cNvSpPr txBox="1"/>
          <p:nvPr/>
        </p:nvSpPr>
        <p:spPr>
          <a:xfrm>
            <a:off x="6331067" y="2197687"/>
            <a:ext cx="2314323" cy="132343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Summer 1</a:t>
            </a:r>
          </a:p>
          <a:p>
            <a:pPr algn="ctr"/>
            <a:r>
              <a:rPr lang="en-US" sz="1600" b="1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Compose Using your Imagination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How does music make the world a better place? </a:t>
            </a:r>
            <a:endParaRPr lang="en-GB" sz="1600" dirty="0">
              <a:latin typeface="Letter-join No-Lead 4" panose="02000503000000020003" pitchFamily="50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0F8A246-B223-4BC0-A843-9D657F71FD5A}"/>
              </a:ext>
            </a:extLst>
          </p:cNvPr>
          <p:cNvSpPr txBox="1"/>
          <p:nvPr/>
        </p:nvSpPr>
        <p:spPr>
          <a:xfrm>
            <a:off x="2574532" y="1029019"/>
            <a:ext cx="2296120" cy="13234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Summer 2</a:t>
            </a:r>
          </a:p>
          <a:p>
            <a:pPr algn="ctr"/>
            <a:r>
              <a:rPr lang="en-US" sz="1600" b="1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Opening Night</a:t>
            </a:r>
            <a:endParaRPr lang="en-US" sz="1600" u="sng" dirty="0">
              <a:latin typeface="Letter-join No-Lead 4" panose="02000503000000020003" pitchFamily="50" charset="0"/>
            </a:endParaRPr>
          </a:p>
          <a:p>
            <a:pPr algn="ctr"/>
            <a:r>
              <a:rPr lang="en-US" sz="1600" dirty="0">
                <a:latin typeface="Letter-join No-Lead 4" panose="02000503000000020003" pitchFamily="50" charset="0"/>
              </a:rPr>
              <a:t>How does music connect us with our planet?</a:t>
            </a:r>
          </a:p>
          <a:p>
            <a:endParaRPr lang="en-GB" sz="1600" dirty="0">
              <a:latin typeface="Letter-join No-Lead 4" panose="02000503000000020003" pitchFamily="50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48B42E6-05F6-4BB9-9967-0156307447A4}"/>
              </a:ext>
            </a:extLst>
          </p:cNvPr>
          <p:cNvSpPr txBox="1"/>
          <p:nvPr/>
        </p:nvSpPr>
        <p:spPr>
          <a:xfrm>
            <a:off x="217085" y="13654801"/>
            <a:ext cx="5173062" cy="255454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Letter-join No-Lead 4" panose="02000503000000020003" pitchFamily="50" charset="0"/>
              </a:rPr>
              <a:t>Musicianship – Understanding Music</a:t>
            </a:r>
            <a:r>
              <a:rPr lang="en-US" sz="1600" dirty="0">
                <a:latin typeface="Letter-join No-Lead 4" panose="02000503000000020003" pitchFamily="50" charset="0"/>
              </a:rPr>
              <a:t>: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Use body percussion, instruments and voices.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-In the key </a:t>
            </a:r>
            <a:r>
              <a:rPr lang="en-US" sz="1600" dirty="0" err="1">
                <a:latin typeface="Letter-join No-Lead 4" panose="02000503000000020003" pitchFamily="50" charset="0"/>
              </a:rPr>
              <a:t>centres</a:t>
            </a:r>
            <a:r>
              <a:rPr lang="en-US" sz="1600" dirty="0">
                <a:latin typeface="Letter-join No-Lead 4" panose="02000503000000020003" pitchFamily="50" charset="0"/>
              </a:rPr>
              <a:t> of: C Major, F Major, G Major and A Minor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-In the time signatures of 2/4, 3/4 and 4/4.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Find and keep a steady beat.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Copy back and improvise - simple rhythmic patterns using minims, crotchets, quavers and their rests.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 - simple melodic patterns using the notes: CDE,  GAB,   FGA,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   ABC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524CA61-B06E-48C9-A924-B219B0CDB122}"/>
              </a:ext>
            </a:extLst>
          </p:cNvPr>
          <p:cNvSpPr txBox="1"/>
          <p:nvPr/>
        </p:nvSpPr>
        <p:spPr>
          <a:xfrm>
            <a:off x="267663" y="9808431"/>
            <a:ext cx="9257880" cy="13234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Letter-join No-Lead 4" panose="02000503000000020003" pitchFamily="50" charset="0"/>
              </a:rPr>
              <a:t>Listen: </a:t>
            </a:r>
            <a:r>
              <a:rPr lang="en-US" b="1" dirty="0">
                <a:latin typeface="Letter-join No-Lead 4" panose="02000503000000020003" pitchFamily="50" charset="0"/>
              </a:rPr>
              <a:t> </a:t>
            </a:r>
            <a:r>
              <a:rPr lang="en-GB" sz="16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Listen for and describe specific instrumentation of a piece.</a:t>
            </a:r>
          </a:p>
          <a:p>
            <a:r>
              <a:rPr lang="en-GB" sz="16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Start to identify musical themes, and how they might be represented by the ‘feel’ of the piece.</a:t>
            </a:r>
            <a:endParaRPr lang="en-GB" sz="1600" dirty="0">
              <a:solidFill>
                <a:srgbClr val="162C40"/>
              </a:solidFill>
              <a:latin typeface="Letter-join No-Lead 4" panose="02000503000000020003" pitchFamily="50" charset="0"/>
              <a:ea typeface="Calibri" panose="020F0502020204030204" pitchFamily="34" charset="0"/>
            </a:endParaRPr>
          </a:p>
          <a:p>
            <a:r>
              <a:rPr lang="en-GB" sz="16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Start to describe the musical aspects (</a:t>
            </a:r>
            <a:r>
              <a:rPr lang="en-GB" sz="1600" dirty="0" err="1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eg</a:t>
            </a:r>
            <a:r>
              <a:rPr lang="en-GB" sz="16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 instrument or genre) that they like or dislike.</a:t>
            </a:r>
            <a:r>
              <a:rPr lang="en-US" sz="1200" dirty="0">
                <a:latin typeface="Letter-join No-Lead 4" panose="02000503000000020003" pitchFamily="50" charset="0"/>
              </a:rPr>
              <a:t> </a:t>
            </a:r>
          </a:p>
          <a:p>
            <a:r>
              <a:rPr lang="en-GB" sz="16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Start to link music to its historical and geographical context.</a:t>
            </a:r>
            <a:endParaRPr lang="en-US" sz="1600" dirty="0">
              <a:solidFill>
                <a:srgbClr val="162C40"/>
              </a:solidFill>
              <a:effectLst/>
              <a:latin typeface="Letter-join No-Lead 4" panose="02000503000000020003" pitchFamily="50" charset="0"/>
              <a:ea typeface="Calibri" panose="020F0502020204030204" pitchFamily="34" charset="0"/>
            </a:endParaRPr>
          </a:p>
          <a:p>
            <a:r>
              <a:rPr lang="en-GB" sz="16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Start to frame questions and answers in musically valid ways.</a:t>
            </a:r>
            <a:r>
              <a:rPr lang="en-US" sz="1200" dirty="0">
                <a:latin typeface="Letter-join No-Lead 4" panose="02000503000000020003" pitchFamily="50" charset="0"/>
              </a:rPr>
              <a:t> 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33025BD-79F3-4153-ACDD-839E26BEB8CD}"/>
              </a:ext>
            </a:extLst>
          </p:cNvPr>
          <p:cNvSpPr txBox="1"/>
          <p:nvPr/>
        </p:nvSpPr>
        <p:spPr>
          <a:xfrm>
            <a:off x="2110534" y="5176660"/>
            <a:ext cx="5931852" cy="18158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Letter-join No-Lead 4" panose="02000503000000020003" pitchFamily="50" charset="0"/>
              </a:rPr>
              <a:t>Perform: </a:t>
            </a:r>
            <a:r>
              <a:rPr lang="en-GB" sz="16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Sing as a solo or in a group, in tune where possible.</a:t>
            </a:r>
          </a:p>
          <a:p>
            <a:r>
              <a:rPr lang="en-GB" sz="16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Reproduce simple motifs on tuned instruments, and longer phrases in singing.</a:t>
            </a:r>
            <a:endParaRPr lang="en-GB" sz="1600" dirty="0">
              <a:solidFill>
                <a:srgbClr val="162C40"/>
              </a:solidFill>
              <a:latin typeface="Letter-join No-Lead 4" panose="02000503000000020003" pitchFamily="50" charset="0"/>
              <a:ea typeface="Calibri" panose="020F0502020204030204" pitchFamily="34" charset="0"/>
            </a:endParaRPr>
          </a:p>
          <a:p>
            <a:r>
              <a:rPr lang="en-GB" sz="16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Play – untuned: Play with increasing control in an ensemble, </a:t>
            </a:r>
            <a:r>
              <a:rPr lang="en-GB" sz="1600" dirty="0" err="1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eg</a:t>
            </a:r>
            <a:r>
              <a:rPr lang="en-GB" sz="16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 in time and with some dynamic range.</a:t>
            </a:r>
          </a:p>
          <a:p>
            <a:r>
              <a:rPr lang="en-GB" sz="1600" dirty="0">
                <a:solidFill>
                  <a:srgbClr val="162C40"/>
                </a:solidFill>
                <a:latin typeface="Letter-join No-Lead 4" panose="02000503000000020003" pitchFamily="50" charset="0"/>
                <a:ea typeface="Calibri" panose="020F0502020204030204" pitchFamily="34" charset="0"/>
              </a:rPr>
              <a:t>Play – tuned: </a:t>
            </a:r>
            <a:r>
              <a:rPr lang="en-GB" sz="16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Perform solo and in an ensemble, perhaps with some errors of time or pitch.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1C16E93-8A67-443B-BD51-5CF9F71CDBB5}"/>
              </a:ext>
            </a:extLst>
          </p:cNvPr>
          <p:cNvSpPr txBox="1"/>
          <p:nvPr/>
        </p:nvSpPr>
        <p:spPr>
          <a:xfrm>
            <a:off x="526062" y="3229411"/>
            <a:ext cx="4917070" cy="132343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Letter-join No-Lead 4" panose="02000503000000020003" pitchFamily="50" charset="0"/>
              </a:rPr>
              <a:t>Create: </a:t>
            </a:r>
            <a:r>
              <a:rPr lang="en-GB" sz="16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Improvise music around a given genre or theme.</a:t>
            </a:r>
          </a:p>
          <a:p>
            <a:r>
              <a:rPr lang="en-GB" sz="16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Technology: Use simple software to experiment with editing sounds (</a:t>
            </a:r>
            <a:r>
              <a:rPr lang="en-GB" sz="1600" dirty="0" err="1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eg</a:t>
            </a:r>
            <a:r>
              <a:rPr lang="en-GB" sz="16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 automated software.</a:t>
            </a:r>
          </a:p>
          <a:p>
            <a:r>
              <a:rPr lang="en-GB" sz="1600" dirty="0">
                <a:solidFill>
                  <a:srgbClr val="162C40"/>
                </a:solidFill>
                <a:latin typeface="Letter-join No-Lead 4" panose="02000503000000020003" pitchFamily="50" charset="0"/>
                <a:ea typeface="Calibri" panose="020F0502020204030204" pitchFamily="34" charset="0"/>
              </a:rPr>
              <a:t>Critique: </a:t>
            </a:r>
            <a:r>
              <a:rPr lang="en-GB" sz="16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Politely discuss the effect of their peers’ compositions.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190DAC2-CD55-440D-AB4A-E4F8F8EE1769}"/>
              </a:ext>
            </a:extLst>
          </p:cNvPr>
          <p:cNvSpPr txBox="1"/>
          <p:nvPr/>
        </p:nvSpPr>
        <p:spPr>
          <a:xfrm>
            <a:off x="4859838" y="11414464"/>
            <a:ext cx="2309207" cy="132343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Autumn 2 – Glockenspiel Stage 1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Letter-join No-Lead 4" panose="02000503000000020003" pitchFamily="50" charset="0"/>
              </a:rPr>
              <a:t>Learning the language of music through playing the glockenspiel</a:t>
            </a:r>
            <a:endParaRPr lang="en-US" sz="1600" b="1" u="sng" dirty="0">
              <a:solidFill>
                <a:srgbClr val="FF0000"/>
              </a:solidFill>
              <a:latin typeface="Letter-join No-Lead 4" panose="02000503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647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/>
        </p:nvSpPr>
        <p:spPr>
          <a:xfrm>
            <a:off x="1636484" y="15255473"/>
            <a:ext cx="841074" cy="827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en-GB" sz="4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2877123" y="312737"/>
            <a:ext cx="5314200" cy="461624"/>
          </a:xfrm>
          <a:prstGeom prst="rect">
            <a:avLst/>
          </a:prstGeom>
          <a:solidFill>
            <a:srgbClr val="FFD966"/>
          </a:solidFill>
          <a:ln w="57150" cap="flat" cmpd="sng">
            <a:solidFill>
              <a:srgbClr val="2F549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US" sz="2400" b="1" dirty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-GB" sz="2400" b="1" dirty="0" err="1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usic</a:t>
            </a:r>
            <a:r>
              <a:rPr lang="en-GB" sz="2400" b="1" dirty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 pathway</a:t>
            </a:r>
            <a:endParaRPr sz="2400" b="0" i="0" u="none" strike="noStrike" cap="none" dirty="0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9" name="Google Shape;99;p1" descr="Magnifying Glass PNG Transparent Images | PNG Al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73967" y="33764247"/>
            <a:ext cx="90791" cy="93631"/>
          </a:xfrm>
          <a:prstGeom prst="rect">
            <a:avLst/>
          </a:prstGeom>
          <a:solidFill>
            <a:srgbClr val="FFC1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pic>
      <p:grpSp>
        <p:nvGrpSpPr>
          <p:cNvPr id="102" name="Google Shape;102;p1"/>
          <p:cNvGrpSpPr/>
          <p:nvPr/>
        </p:nvGrpSpPr>
        <p:grpSpPr>
          <a:xfrm>
            <a:off x="469111" y="131675"/>
            <a:ext cx="8546011" cy="16305931"/>
            <a:chOff x="465331" y="140011"/>
            <a:chExt cx="8546011" cy="16305931"/>
          </a:xfrm>
        </p:grpSpPr>
        <p:sp>
          <p:nvSpPr>
            <p:cNvPr id="103" name="Google Shape;103;p1"/>
            <p:cNvSpPr/>
            <p:nvPr/>
          </p:nvSpPr>
          <p:spPr>
            <a:xfrm rot="5400000" flipH="1">
              <a:off x="6614450" y="7484654"/>
              <a:ext cx="2601037" cy="1802873"/>
            </a:xfrm>
            <a:prstGeom prst="blockArc">
              <a:avLst>
                <a:gd name="adj1" fmla="val 10085545"/>
                <a:gd name="adj2" fmla="val 21592566"/>
                <a:gd name="adj3" fmla="val 31364"/>
              </a:avLst>
            </a:prstGeom>
            <a:solidFill>
              <a:srgbClr val="7030A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" name="Google Shape;104;p1"/>
            <p:cNvSpPr/>
            <p:nvPr/>
          </p:nvSpPr>
          <p:spPr>
            <a:xfrm>
              <a:off x="2274892" y="9200653"/>
              <a:ext cx="5775662" cy="603451"/>
            </a:xfrm>
            <a:custGeom>
              <a:avLst/>
              <a:gdLst/>
              <a:ahLst/>
              <a:cxnLst/>
              <a:rect l="l" t="t" r="r" b="b"/>
              <a:pathLst>
                <a:path w="5909338" h="652772" extrusionOk="0">
                  <a:moveTo>
                    <a:pt x="0" y="0"/>
                  </a:moveTo>
                  <a:lnTo>
                    <a:pt x="5909338" y="0"/>
                  </a:lnTo>
                  <a:lnTo>
                    <a:pt x="5826211" y="652772"/>
                  </a:lnTo>
                  <a:lnTo>
                    <a:pt x="0" y="6423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1"/>
            <p:cNvSpPr/>
            <p:nvPr/>
          </p:nvSpPr>
          <p:spPr>
            <a:xfrm rot="-5400000">
              <a:off x="993452" y="9333876"/>
              <a:ext cx="2562880" cy="2289260"/>
            </a:xfrm>
            <a:prstGeom prst="blockArc">
              <a:avLst>
                <a:gd name="adj1" fmla="val 10726998"/>
                <a:gd name="adj2" fmla="val 488960"/>
                <a:gd name="adj3" fmla="val 25382"/>
              </a:avLst>
            </a:prstGeom>
            <a:solidFill>
              <a:srgbClr val="0070C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" name="Google Shape;106;p1"/>
            <p:cNvSpPr/>
            <p:nvPr/>
          </p:nvSpPr>
          <p:spPr>
            <a:xfrm rot="16200000">
              <a:off x="782653" y="13556385"/>
              <a:ext cx="2780712" cy="2372370"/>
            </a:xfrm>
            <a:prstGeom prst="blockArc">
              <a:avLst>
                <a:gd name="adj1" fmla="val 10794188"/>
                <a:gd name="adj2" fmla="val 385187"/>
                <a:gd name="adj3" fmla="val 26423"/>
              </a:avLst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" name="Google Shape;107;p1"/>
            <p:cNvSpPr/>
            <p:nvPr/>
          </p:nvSpPr>
          <p:spPr>
            <a:xfrm>
              <a:off x="2167733" y="15522198"/>
              <a:ext cx="6361359" cy="610731"/>
            </a:xfrm>
            <a:prstGeom prst="rect">
              <a:avLst/>
            </a:prstGeom>
            <a:solidFill>
              <a:srgbClr val="FFFF6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1"/>
            <p:cNvSpPr/>
            <p:nvPr/>
          </p:nvSpPr>
          <p:spPr>
            <a:xfrm rot="5400000" flipH="1">
              <a:off x="6401296" y="11377882"/>
              <a:ext cx="2847721" cy="2372371"/>
            </a:xfrm>
            <a:prstGeom prst="blockArc">
              <a:avLst>
                <a:gd name="adj1" fmla="val 10534370"/>
                <a:gd name="adj2" fmla="val 262277"/>
                <a:gd name="adj3" fmla="val 28610"/>
              </a:avLst>
            </a:prstGeom>
            <a:solidFill>
              <a:srgbClr val="03EDB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1"/>
            <p:cNvSpPr/>
            <p:nvPr/>
          </p:nvSpPr>
          <p:spPr>
            <a:xfrm>
              <a:off x="2167734" y="13352216"/>
              <a:ext cx="5841999" cy="62184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1"/>
            <p:cNvSpPr/>
            <p:nvPr/>
          </p:nvSpPr>
          <p:spPr>
            <a:xfrm>
              <a:off x="2032661" y="11131054"/>
              <a:ext cx="5841604" cy="695077"/>
            </a:xfrm>
            <a:prstGeom prst="rect">
              <a:avLst/>
            </a:prstGeom>
            <a:solidFill>
              <a:srgbClr val="03EDB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1"/>
            <p:cNvSpPr/>
            <p:nvPr/>
          </p:nvSpPr>
          <p:spPr>
            <a:xfrm rot="-5400000">
              <a:off x="477576" y="4671959"/>
              <a:ext cx="2984698" cy="3009187"/>
            </a:xfrm>
            <a:prstGeom prst="blockArc">
              <a:avLst>
                <a:gd name="adj1" fmla="val 10390161"/>
                <a:gd name="adj2" fmla="val 708232"/>
                <a:gd name="adj3" fmla="val 20612"/>
              </a:avLst>
            </a:prstGeom>
            <a:solidFill>
              <a:srgbClr val="7030A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1"/>
            <p:cNvSpPr/>
            <p:nvPr/>
          </p:nvSpPr>
          <p:spPr>
            <a:xfrm rot="5400000" flipH="1">
              <a:off x="5811775" y="2847450"/>
              <a:ext cx="2847600" cy="2019300"/>
            </a:xfrm>
            <a:prstGeom prst="blockArc">
              <a:avLst>
                <a:gd name="adj1" fmla="val 10800000"/>
                <a:gd name="adj2" fmla="val 1572"/>
                <a:gd name="adj3" fmla="val 27649"/>
              </a:avLst>
            </a:prstGeom>
            <a:solidFill>
              <a:srgbClr val="FF00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1"/>
            <p:cNvSpPr/>
            <p:nvPr/>
          </p:nvSpPr>
          <p:spPr>
            <a:xfrm>
              <a:off x="2114175" y="4676725"/>
              <a:ext cx="5261400" cy="605100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" name="Google Shape;114;p1"/>
            <p:cNvSpPr/>
            <p:nvPr/>
          </p:nvSpPr>
          <p:spPr>
            <a:xfrm>
              <a:off x="2155051" y="2459525"/>
              <a:ext cx="5653200" cy="629400"/>
            </a:xfrm>
            <a:prstGeom prst="rect">
              <a:avLst/>
            </a:prstGeom>
            <a:solidFill>
              <a:srgbClr val="FF3F8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1"/>
            <p:cNvSpPr/>
            <p:nvPr/>
          </p:nvSpPr>
          <p:spPr>
            <a:xfrm rot="5400000">
              <a:off x="2036193" y="241261"/>
              <a:ext cx="938400" cy="735900"/>
            </a:xfrm>
            <a:prstGeom prst="triangle">
              <a:avLst>
                <a:gd name="adj" fmla="val 50000"/>
              </a:avLst>
            </a:prstGeom>
            <a:solidFill>
              <a:srgbClr val="FF3F8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116;p1"/>
            <p:cNvSpPr/>
            <p:nvPr/>
          </p:nvSpPr>
          <p:spPr>
            <a:xfrm rot="-5400000" flipH="1">
              <a:off x="863575" y="664975"/>
              <a:ext cx="2847600" cy="1990800"/>
            </a:xfrm>
            <a:prstGeom prst="blockArc">
              <a:avLst>
                <a:gd name="adj1" fmla="val 10800000"/>
                <a:gd name="adj2" fmla="val 92052"/>
                <a:gd name="adj3" fmla="val 28919"/>
              </a:avLst>
            </a:prstGeom>
            <a:solidFill>
              <a:srgbClr val="FF3F8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Google Shape;117;p1"/>
            <p:cNvSpPr/>
            <p:nvPr/>
          </p:nvSpPr>
          <p:spPr>
            <a:xfrm>
              <a:off x="1928756" y="7062795"/>
              <a:ext cx="6011454" cy="60516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42" name="Google Shape;142;p1"/>
            <p:cNvGrpSpPr/>
            <p:nvPr/>
          </p:nvGrpSpPr>
          <p:grpSpPr>
            <a:xfrm>
              <a:off x="7707513" y="15141073"/>
              <a:ext cx="1214980" cy="1304869"/>
              <a:chOff x="7707513" y="15141073"/>
              <a:chExt cx="1214980" cy="1304869"/>
            </a:xfrm>
          </p:grpSpPr>
          <p:sp>
            <p:nvSpPr>
              <p:cNvPr id="143" name="Google Shape;143;p1"/>
              <p:cNvSpPr/>
              <p:nvPr/>
            </p:nvSpPr>
            <p:spPr>
              <a:xfrm>
                <a:off x="7707513" y="15141073"/>
                <a:ext cx="1214980" cy="1304869"/>
              </a:xfrm>
              <a:prstGeom prst="ellipse">
                <a:avLst/>
              </a:prstGeom>
              <a:solidFill>
                <a:srgbClr val="00B0F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4" name="Google Shape;144;p1"/>
              <p:cNvSpPr/>
              <p:nvPr/>
            </p:nvSpPr>
            <p:spPr>
              <a:xfrm>
                <a:off x="7891733" y="15324542"/>
                <a:ext cx="841075" cy="903301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5" name="Google Shape;145;p1"/>
              <p:cNvSpPr txBox="1"/>
              <p:nvPr/>
            </p:nvSpPr>
            <p:spPr>
              <a:xfrm>
                <a:off x="7783950" y="15574877"/>
                <a:ext cx="1090401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000"/>
                  <a:buFont typeface="Arial"/>
                  <a:buNone/>
                </a:pPr>
                <a:r>
                  <a:rPr lang="en-GB" sz="2000" b="1" i="0" u="none" strike="noStrike" cap="none" dirty="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Year 4</a:t>
                </a:r>
                <a:endParaRPr sz="2000" b="1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198" name="Google Shape;198;p1" descr="Blog 5: Charles Darwin's Theory of Evolution | Science Amino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1" descr="Blog 5: Charles Darwin's Theory of Evolution | Science Amino"/>
          <p:cNvSpPr/>
          <p:nvPr/>
        </p:nvSpPr>
        <p:spPr>
          <a:xfrm>
            <a:off x="307975" y="79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1" descr="Blog 5: Charles Darwin's Theory of Evolution | Science Amino"/>
          <p:cNvSpPr/>
          <p:nvPr/>
        </p:nvSpPr>
        <p:spPr>
          <a:xfrm>
            <a:off x="460375" y="1603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Google Shape;207;p1" descr="What The Mayans Ate Before They Randomly Disappeared"/>
          <p:cNvSpPr/>
          <p:nvPr/>
        </p:nvSpPr>
        <p:spPr>
          <a:xfrm>
            <a:off x="612775" y="3127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" name="Google Shape;221;p1" descr="Romans and Anglo-Saxons | ESOL Nexus"/>
          <p:cNvSpPr/>
          <p:nvPr/>
        </p:nvSpPr>
        <p:spPr>
          <a:xfrm>
            <a:off x="765175" y="4651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C52681C-7C97-4863-AC72-E0891FB0C00D}"/>
              </a:ext>
            </a:extLst>
          </p:cNvPr>
          <p:cNvSpPr txBox="1"/>
          <p:nvPr/>
        </p:nvSpPr>
        <p:spPr>
          <a:xfrm>
            <a:off x="4630133" y="15681384"/>
            <a:ext cx="2609222" cy="15696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Autumn 1 – Glockenspiel Stage 2 (following on from Y3)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Letter-join No-Lead 4" panose="02000503000000020003" pitchFamily="50" charset="0"/>
              </a:rPr>
              <a:t>Continuing to learn the language of music through playing the glockenspiel</a:t>
            </a:r>
            <a:endParaRPr lang="en-GB" sz="1600" dirty="0">
              <a:solidFill>
                <a:schemeClr val="tx1"/>
              </a:solidFill>
              <a:latin typeface="Letter-join No-Lead 4" panose="02000503000000020003" pitchFamily="50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56C5A8C-E5E8-4D32-9107-2A291C1EC6A3}"/>
              </a:ext>
            </a:extLst>
          </p:cNvPr>
          <p:cNvSpPr txBox="1"/>
          <p:nvPr/>
        </p:nvSpPr>
        <p:spPr>
          <a:xfrm>
            <a:off x="235491" y="9625452"/>
            <a:ext cx="3518361" cy="10772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Spring 1 – Compose with your friends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  <a:latin typeface="Letter-join No-Lead 4" panose="02000503000000020003" pitchFamily="50" charset="0"/>
              </a:rPr>
              <a:t>Developing Pulse and Groove through Improvisation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How does music improve our world? </a:t>
            </a:r>
            <a:endParaRPr lang="en-GB" sz="1600" dirty="0">
              <a:latin typeface="Letter-join No-Lead 4" panose="02000503000000020003" pitchFamily="50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5ADD03D-28FB-40E7-B990-6441C1B0DCA1}"/>
              </a:ext>
            </a:extLst>
          </p:cNvPr>
          <p:cNvSpPr txBox="1"/>
          <p:nvPr/>
        </p:nvSpPr>
        <p:spPr>
          <a:xfrm>
            <a:off x="5144406" y="1529270"/>
            <a:ext cx="3004111" cy="172354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800" b="1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Summer Term</a:t>
            </a:r>
          </a:p>
          <a:p>
            <a:pPr algn="ctr"/>
            <a:endParaRPr lang="en-US" sz="1800" b="1" u="sng" dirty="0">
              <a:solidFill>
                <a:srgbClr val="FF0000"/>
              </a:solidFill>
              <a:latin typeface="Letter-join No-Lead 4" panose="02000503000000020003" pitchFamily="50" charset="0"/>
            </a:endParaRPr>
          </a:p>
          <a:p>
            <a:pPr algn="ctr"/>
            <a:r>
              <a:rPr lang="en-US" sz="1800" b="1" dirty="0">
                <a:solidFill>
                  <a:schemeClr val="tx1"/>
                </a:solidFill>
                <a:latin typeface="Letter-join No-Lead 4" panose="02000503000000020003" pitchFamily="50" charset="0"/>
              </a:rPr>
              <a:t>Weekly lessons with a Music Specialist from </a:t>
            </a:r>
          </a:p>
          <a:p>
            <a:pPr algn="ctr"/>
            <a:r>
              <a:rPr lang="en-US" sz="1800" b="1" dirty="0">
                <a:solidFill>
                  <a:schemeClr val="tx1"/>
                </a:solidFill>
                <a:latin typeface="Letter-join No-Lead 4" panose="02000503000000020003" pitchFamily="50" charset="0"/>
              </a:rPr>
              <a:t>Shropshire Music Service</a:t>
            </a:r>
          </a:p>
          <a:p>
            <a:pPr algn="ctr"/>
            <a:r>
              <a:rPr lang="en-US" sz="1600" b="1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 </a:t>
            </a:r>
            <a:endParaRPr lang="en-US" sz="1600" dirty="0">
              <a:latin typeface="Letter-join No-Lead 4" panose="02000503000000020003" pitchFamily="50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868B113-DE08-44CA-BB26-BF7BA7CA9AD6}"/>
              </a:ext>
            </a:extLst>
          </p:cNvPr>
          <p:cNvSpPr txBox="1"/>
          <p:nvPr/>
        </p:nvSpPr>
        <p:spPr>
          <a:xfrm>
            <a:off x="235492" y="13435265"/>
            <a:ext cx="8013513" cy="206210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Letter-join No-Lead 4" panose="02000503000000020003" pitchFamily="50" charset="0"/>
              </a:rPr>
              <a:t>Musicianship – Understanding Music</a:t>
            </a:r>
            <a:r>
              <a:rPr lang="en-US" sz="1600" dirty="0">
                <a:latin typeface="Letter-join No-Lead 4" panose="02000503000000020003" pitchFamily="50" charset="0"/>
              </a:rPr>
              <a:t>: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Use body percussion, instruments and voices.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In the key </a:t>
            </a:r>
            <a:r>
              <a:rPr lang="en-US" sz="1600" dirty="0" err="1">
                <a:latin typeface="Letter-join No-Lead 4" panose="02000503000000020003" pitchFamily="50" charset="0"/>
              </a:rPr>
              <a:t>centres</a:t>
            </a:r>
            <a:r>
              <a:rPr lang="en-US" sz="1600" dirty="0">
                <a:latin typeface="Letter-join No-Lead 4" panose="02000503000000020003" pitchFamily="50" charset="0"/>
              </a:rPr>
              <a:t> of: C Major, F Major, G Major and A Minor.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In the time signatures of 2/4, 3/4 and 4/4.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Find and keep a steady beat.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Listen and copy rhythmic patterns made of semibreves, minims, dotted crotchets, crotchets, quavers, semiquavers and their rests, by ear or from notation.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Copy back melodic patterns using the notes CDE, CDEGA, GAB, GABDE, FGA, ABCDEFG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A675BF8-56EC-422C-A8D2-553602131511}"/>
              </a:ext>
            </a:extLst>
          </p:cNvPr>
          <p:cNvSpPr txBox="1"/>
          <p:nvPr/>
        </p:nvSpPr>
        <p:spPr>
          <a:xfrm>
            <a:off x="6903382" y="12901426"/>
            <a:ext cx="2611202" cy="132343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Autumn 2 – Musical Structures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  <a:latin typeface="Letter-join No-Lead 4" panose="02000503000000020003" pitchFamily="50" charset="0"/>
              </a:rPr>
              <a:t>Interesting Time Signatures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How does music bring us together? </a:t>
            </a:r>
            <a:endParaRPr lang="en-GB" sz="1600" dirty="0">
              <a:latin typeface="Letter-join No-Lead 4" panose="02000503000000020003" pitchFamily="50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75FF076-122B-463F-B9CA-BE74FB85F83D}"/>
              </a:ext>
            </a:extLst>
          </p:cNvPr>
          <p:cNvSpPr txBox="1"/>
          <p:nvPr/>
        </p:nvSpPr>
        <p:spPr>
          <a:xfrm>
            <a:off x="205679" y="11092945"/>
            <a:ext cx="6572581" cy="15696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Letter-join No-Lead 4" panose="02000503000000020003" pitchFamily="50" charset="0"/>
              </a:rPr>
              <a:t>Listen:  </a:t>
            </a:r>
            <a:r>
              <a:rPr lang="en-US" sz="16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Listen and describe instrumentation with an understanding of effect.</a:t>
            </a:r>
          </a:p>
          <a:p>
            <a:r>
              <a:rPr lang="en-US" sz="1600" dirty="0">
                <a:solidFill>
                  <a:srgbClr val="162C40"/>
                </a:solidFill>
                <a:latin typeface="Letter-join No-Lead 4" panose="02000503000000020003" pitchFamily="50" charset="0"/>
                <a:ea typeface="Calibri" panose="020F0502020204030204" pitchFamily="34" charset="0"/>
              </a:rPr>
              <a:t>Identify themes within and between pieces of music; start to describe musical structure.</a:t>
            </a:r>
          </a:p>
          <a:p>
            <a:r>
              <a:rPr lang="en-US" sz="16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Describe what it is that they like and </a:t>
            </a:r>
            <a:r>
              <a:rPr lang="en-US" sz="1600" dirty="0" err="1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verbalise</a:t>
            </a:r>
            <a:r>
              <a:rPr lang="en-US" sz="16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 the opinions of others.</a:t>
            </a:r>
          </a:p>
          <a:p>
            <a:r>
              <a:rPr lang="en-US" sz="1600" dirty="0">
                <a:solidFill>
                  <a:srgbClr val="162C40"/>
                </a:solidFill>
                <a:latin typeface="Letter-join No-Lead 4" panose="02000503000000020003" pitchFamily="50" charset="0"/>
                <a:ea typeface="Calibri" panose="020F0502020204030204" pitchFamily="34" charset="0"/>
              </a:rPr>
              <a:t>Link musical themes and conventions to their historical and geographical context, and also its cultural source, and suggest reasons for that.</a:t>
            </a:r>
            <a:endParaRPr lang="en-US" sz="1600" dirty="0">
              <a:solidFill>
                <a:srgbClr val="162C40"/>
              </a:solidFill>
              <a:effectLst/>
              <a:latin typeface="Letter-join No-Lead 4" panose="02000503000000020003" pitchFamily="50" charset="0"/>
              <a:ea typeface="Calibri" panose="020F0502020204030204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AE5BFB3-D527-4839-8D24-FC2163CAD39E}"/>
              </a:ext>
            </a:extLst>
          </p:cNvPr>
          <p:cNvSpPr txBox="1"/>
          <p:nvPr/>
        </p:nvSpPr>
        <p:spPr>
          <a:xfrm>
            <a:off x="205679" y="7647150"/>
            <a:ext cx="7033676" cy="14773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800" b="1" dirty="0">
                <a:latin typeface="Letter-join No-Lead 4" panose="02000503000000020003" pitchFamily="50" charset="0"/>
              </a:rPr>
              <a:t>Perform: </a:t>
            </a:r>
            <a:r>
              <a:rPr lang="en-GB" sz="18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Sing with increasingly accurate tuning where possible.</a:t>
            </a:r>
          </a:p>
          <a:p>
            <a:r>
              <a:rPr lang="en-GB" sz="1800" dirty="0">
                <a:solidFill>
                  <a:srgbClr val="162C40"/>
                </a:solidFill>
                <a:latin typeface="Letter-join No-Lead 4" panose="02000503000000020003" pitchFamily="50" charset="0"/>
                <a:ea typeface="Calibri" panose="020F0502020204030204" pitchFamily="34" charset="0"/>
              </a:rPr>
              <a:t>Start to reproduce phrases and melodies by ear (on tuned instruments)</a:t>
            </a:r>
          </a:p>
          <a:p>
            <a:r>
              <a:rPr lang="en-GB" sz="18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Play with dynamic control and show some musical sensitivity, both solo and in an ensemble.</a:t>
            </a:r>
          </a:p>
          <a:p>
            <a:r>
              <a:rPr lang="en-GB" sz="1800" dirty="0">
                <a:solidFill>
                  <a:srgbClr val="162C40"/>
                </a:solidFill>
                <a:latin typeface="Letter-join No-Lead 4" panose="02000503000000020003" pitchFamily="50" charset="0"/>
                <a:ea typeface="Calibri" panose="020F0502020204030204" pitchFamily="34" charset="0"/>
              </a:rPr>
              <a:t>Perform solo and in an ensemble with few errors of time or pitch.</a:t>
            </a:r>
            <a:endParaRPr lang="en-GB" sz="1800" dirty="0">
              <a:solidFill>
                <a:srgbClr val="162C40"/>
              </a:solidFill>
              <a:effectLst/>
              <a:latin typeface="Letter-join No-Lead 4" panose="02000503000000020003" pitchFamily="50" charset="0"/>
              <a:ea typeface="Calibri" panose="020F050202020403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763EB21-BF9F-41E8-97C9-52F2F053DDA1}"/>
              </a:ext>
            </a:extLst>
          </p:cNvPr>
          <p:cNvSpPr txBox="1"/>
          <p:nvPr/>
        </p:nvSpPr>
        <p:spPr>
          <a:xfrm>
            <a:off x="443708" y="3508212"/>
            <a:ext cx="5652835" cy="181588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Letter-join No-Lead 4" panose="02000503000000020003" pitchFamily="50" charset="0"/>
              </a:rPr>
              <a:t>Create: </a:t>
            </a:r>
          </a:p>
          <a:p>
            <a:r>
              <a:rPr lang="en-GB" sz="1600" dirty="0">
                <a:solidFill>
                  <a:srgbClr val="162C40"/>
                </a:solidFill>
                <a:latin typeface="Letter-join No-Lead 4" panose="02000503000000020003" pitchFamily="50" charset="0"/>
              </a:rPr>
              <a:t>Improvise music around a chosen genre or theme, and for an audience.</a:t>
            </a:r>
          </a:p>
          <a:p>
            <a:r>
              <a:rPr lang="en-GB" sz="1600" dirty="0">
                <a:solidFill>
                  <a:srgbClr val="162C40"/>
                </a:solidFill>
                <a:latin typeface="Letter-join No-Lead 4" panose="02000503000000020003" pitchFamily="50" charset="0"/>
              </a:rPr>
              <a:t>With help, use audio editing software to mix tracks and create a composition.</a:t>
            </a:r>
          </a:p>
          <a:p>
            <a:r>
              <a:rPr lang="en-GB" sz="1600" dirty="0">
                <a:solidFill>
                  <a:srgbClr val="162C40"/>
                </a:solidFill>
                <a:latin typeface="Letter-join No-Lead 4" panose="02000503000000020003" pitchFamily="50" charset="0"/>
              </a:rPr>
              <a:t>Start to suggest changes and improvements to their peers’ compositions.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227D0D8-B3A2-4E43-AB2F-4242914ECB04}"/>
              </a:ext>
            </a:extLst>
          </p:cNvPr>
          <p:cNvSpPr txBox="1"/>
          <p:nvPr/>
        </p:nvSpPr>
        <p:spPr>
          <a:xfrm>
            <a:off x="6707912" y="8956068"/>
            <a:ext cx="2611202" cy="156966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Spring 2 – Feelings through Music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  <a:latin typeface="Letter-join No-Lead 4" panose="02000503000000020003" pitchFamily="50" charset="0"/>
              </a:rPr>
              <a:t>Creating Simple Melodies Together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How does music teach us about our community? </a:t>
            </a:r>
            <a:endParaRPr lang="en-GB" sz="1600" dirty="0">
              <a:latin typeface="Letter-join No-Lead 4" panose="02000503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27278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/>
        </p:nvSpPr>
        <p:spPr>
          <a:xfrm>
            <a:off x="1636484" y="15255473"/>
            <a:ext cx="841074" cy="827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en-GB" sz="4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2877123" y="312737"/>
            <a:ext cx="5314200" cy="461624"/>
          </a:xfrm>
          <a:prstGeom prst="rect">
            <a:avLst/>
          </a:prstGeom>
          <a:solidFill>
            <a:srgbClr val="FFD966"/>
          </a:solidFill>
          <a:ln w="57150" cap="flat" cmpd="sng">
            <a:solidFill>
              <a:srgbClr val="2F549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US" sz="2400" b="1" dirty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-GB" sz="2400" b="1" dirty="0" err="1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usic</a:t>
            </a:r>
            <a:r>
              <a:rPr lang="en-GB" sz="2400" b="1" dirty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 pathway</a:t>
            </a:r>
            <a:endParaRPr sz="2400" b="0" i="0" u="none" strike="noStrike" cap="none" dirty="0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9" name="Google Shape;99;p1" descr="Magnifying Glass PNG Transparent Images | PNG Al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73967" y="33764247"/>
            <a:ext cx="90791" cy="93631"/>
          </a:xfrm>
          <a:prstGeom prst="rect">
            <a:avLst/>
          </a:prstGeom>
          <a:solidFill>
            <a:srgbClr val="FFC1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pic>
      <p:grpSp>
        <p:nvGrpSpPr>
          <p:cNvPr id="102" name="Google Shape;102;p1"/>
          <p:cNvGrpSpPr/>
          <p:nvPr/>
        </p:nvGrpSpPr>
        <p:grpSpPr>
          <a:xfrm>
            <a:off x="443132" y="543549"/>
            <a:ext cx="8546011" cy="16305931"/>
            <a:chOff x="465331" y="140011"/>
            <a:chExt cx="8546011" cy="16305931"/>
          </a:xfrm>
        </p:grpSpPr>
        <p:sp>
          <p:nvSpPr>
            <p:cNvPr id="103" name="Google Shape;103;p1"/>
            <p:cNvSpPr/>
            <p:nvPr/>
          </p:nvSpPr>
          <p:spPr>
            <a:xfrm rot="5400000" flipH="1">
              <a:off x="6614450" y="7484654"/>
              <a:ext cx="2601037" cy="1802873"/>
            </a:xfrm>
            <a:prstGeom prst="blockArc">
              <a:avLst>
                <a:gd name="adj1" fmla="val 10085545"/>
                <a:gd name="adj2" fmla="val 21592566"/>
                <a:gd name="adj3" fmla="val 31364"/>
              </a:avLst>
            </a:prstGeom>
            <a:solidFill>
              <a:srgbClr val="7030A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" name="Google Shape;104;p1"/>
            <p:cNvSpPr/>
            <p:nvPr/>
          </p:nvSpPr>
          <p:spPr>
            <a:xfrm>
              <a:off x="2274892" y="9200653"/>
              <a:ext cx="5775662" cy="603451"/>
            </a:xfrm>
            <a:custGeom>
              <a:avLst/>
              <a:gdLst/>
              <a:ahLst/>
              <a:cxnLst/>
              <a:rect l="l" t="t" r="r" b="b"/>
              <a:pathLst>
                <a:path w="5909338" h="652772" extrusionOk="0">
                  <a:moveTo>
                    <a:pt x="0" y="0"/>
                  </a:moveTo>
                  <a:lnTo>
                    <a:pt x="5909338" y="0"/>
                  </a:lnTo>
                  <a:lnTo>
                    <a:pt x="5826211" y="652772"/>
                  </a:lnTo>
                  <a:lnTo>
                    <a:pt x="0" y="6423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1"/>
            <p:cNvSpPr/>
            <p:nvPr/>
          </p:nvSpPr>
          <p:spPr>
            <a:xfrm rot="-5400000">
              <a:off x="993452" y="9333876"/>
              <a:ext cx="2562880" cy="2289260"/>
            </a:xfrm>
            <a:prstGeom prst="blockArc">
              <a:avLst>
                <a:gd name="adj1" fmla="val 10726998"/>
                <a:gd name="adj2" fmla="val 488960"/>
                <a:gd name="adj3" fmla="val 25382"/>
              </a:avLst>
            </a:prstGeom>
            <a:solidFill>
              <a:srgbClr val="0070C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" name="Google Shape;106;p1"/>
            <p:cNvSpPr/>
            <p:nvPr/>
          </p:nvSpPr>
          <p:spPr>
            <a:xfrm rot="-5400000">
              <a:off x="702443" y="13556385"/>
              <a:ext cx="2780712" cy="2372370"/>
            </a:xfrm>
            <a:prstGeom prst="blockArc">
              <a:avLst>
                <a:gd name="adj1" fmla="val 10794188"/>
                <a:gd name="adj2" fmla="val 385187"/>
                <a:gd name="adj3" fmla="val 26423"/>
              </a:avLst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" name="Google Shape;107;p1"/>
            <p:cNvSpPr/>
            <p:nvPr/>
          </p:nvSpPr>
          <p:spPr>
            <a:xfrm>
              <a:off x="2032661" y="15507864"/>
              <a:ext cx="6361359" cy="610731"/>
            </a:xfrm>
            <a:prstGeom prst="rect">
              <a:avLst/>
            </a:prstGeom>
            <a:solidFill>
              <a:srgbClr val="FFFF6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1"/>
            <p:cNvSpPr/>
            <p:nvPr/>
          </p:nvSpPr>
          <p:spPr>
            <a:xfrm rot="5400000" flipH="1">
              <a:off x="6401296" y="11377882"/>
              <a:ext cx="2847721" cy="2372371"/>
            </a:xfrm>
            <a:prstGeom prst="blockArc">
              <a:avLst>
                <a:gd name="adj1" fmla="val 10534370"/>
                <a:gd name="adj2" fmla="val 262277"/>
                <a:gd name="adj3" fmla="val 28610"/>
              </a:avLst>
            </a:prstGeom>
            <a:solidFill>
              <a:srgbClr val="03EDB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1"/>
            <p:cNvSpPr/>
            <p:nvPr/>
          </p:nvSpPr>
          <p:spPr>
            <a:xfrm>
              <a:off x="2167734" y="13352216"/>
              <a:ext cx="5841999" cy="62184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1"/>
            <p:cNvSpPr/>
            <p:nvPr/>
          </p:nvSpPr>
          <p:spPr>
            <a:xfrm>
              <a:off x="2032661" y="11131054"/>
              <a:ext cx="5841604" cy="695077"/>
            </a:xfrm>
            <a:prstGeom prst="rect">
              <a:avLst/>
            </a:prstGeom>
            <a:solidFill>
              <a:srgbClr val="03EDB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1"/>
            <p:cNvSpPr/>
            <p:nvPr/>
          </p:nvSpPr>
          <p:spPr>
            <a:xfrm rot="-5400000">
              <a:off x="477576" y="4671959"/>
              <a:ext cx="2984698" cy="3009187"/>
            </a:xfrm>
            <a:prstGeom prst="blockArc">
              <a:avLst>
                <a:gd name="adj1" fmla="val 10390161"/>
                <a:gd name="adj2" fmla="val 708232"/>
                <a:gd name="adj3" fmla="val 20612"/>
              </a:avLst>
            </a:prstGeom>
            <a:solidFill>
              <a:srgbClr val="7030A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1"/>
            <p:cNvSpPr/>
            <p:nvPr/>
          </p:nvSpPr>
          <p:spPr>
            <a:xfrm rot="5400000" flipH="1">
              <a:off x="5811775" y="2847450"/>
              <a:ext cx="2847600" cy="2019300"/>
            </a:xfrm>
            <a:prstGeom prst="blockArc">
              <a:avLst>
                <a:gd name="adj1" fmla="val 10800000"/>
                <a:gd name="adj2" fmla="val 1572"/>
                <a:gd name="adj3" fmla="val 27649"/>
              </a:avLst>
            </a:prstGeom>
            <a:solidFill>
              <a:srgbClr val="FF00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1"/>
            <p:cNvSpPr/>
            <p:nvPr/>
          </p:nvSpPr>
          <p:spPr>
            <a:xfrm>
              <a:off x="2114175" y="4676725"/>
              <a:ext cx="5261400" cy="605100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" name="Google Shape;114;p1"/>
            <p:cNvSpPr/>
            <p:nvPr/>
          </p:nvSpPr>
          <p:spPr>
            <a:xfrm>
              <a:off x="2155051" y="2459525"/>
              <a:ext cx="5653200" cy="629400"/>
            </a:xfrm>
            <a:prstGeom prst="rect">
              <a:avLst/>
            </a:prstGeom>
            <a:solidFill>
              <a:srgbClr val="FF3F8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1"/>
            <p:cNvSpPr/>
            <p:nvPr/>
          </p:nvSpPr>
          <p:spPr>
            <a:xfrm rot="5400000">
              <a:off x="2036193" y="241261"/>
              <a:ext cx="938400" cy="735900"/>
            </a:xfrm>
            <a:prstGeom prst="triangle">
              <a:avLst>
                <a:gd name="adj" fmla="val 50000"/>
              </a:avLst>
            </a:prstGeom>
            <a:solidFill>
              <a:srgbClr val="FF3F8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116;p1"/>
            <p:cNvSpPr/>
            <p:nvPr/>
          </p:nvSpPr>
          <p:spPr>
            <a:xfrm rot="-5400000" flipH="1">
              <a:off x="863575" y="664975"/>
              <a:ext cx="2847600" cy="1990800"/>
            </a:xfrm>
            <a:prstGeom prst="blockArc">
              <a:avLst>
                <a:gd name="adj1" fmla="val 10800000"/>
                <a:gd name="adj2" fmla="val 92052"/>
                <a:gd name="adj3" fmla="val 28919"/>
              </a:avLst>
            </a:prstGeom>
            <a:solidFill>
              <a:srgbClr val="FF3F8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Google Shape;117;p1"/>
            <p:cNvSpPr/>
            <p:nvPr/>
          </p:nvSpPr>
          <p:spPr>
            <a:xfrm>
              <a:off x="1928756" y="7062795"/>
              <a:ext cx="6011454" cy="60516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42" name="Google Shape;142;p1"/>
            <p:cNvGrpSpPr/>
            <p:nvPr/>
          </p:nvGrpSpPr>
          <p:grpSpPr>
            <a:xfrm>
              <a:off x="7707513" y="15141073"/>
              <a:ext cx="1214980" cy="1304869"/>
              <a:chOff x="7707513" y="15141073"/>
              <a:chExt cx="1214980" cy="1304869"/>
            </a:xfrm>
          </p:grpSpPr>
          <p:sp>
            <p:nvSpPr>
              <p:cNvPr id="143" name="Google Shape;143;p1"/>
              <p:cNvSpPr/>
              <p:nvPr/>
            </p:nvSpPr>
            <p:spPr>
              <a:xfrm>
                <a:off x="7707513" y="15141073"/>
                <a:ext cx="1214980" cy="1304869"/>
              </a:xfrm>
              <a:prstGeom prst="ellipse">
                <a:avLst/>
              </a:prstGeom>
              <a:solidFill>
                <a:srgbClr val="00B0F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4" name="Google Shape;144;p1"/>
              <p:cNvSpPr/>
              <p:nvPr/>
            </p:nvSpPr>
            <p:spPr>
              <a:xfrm>
                <a:off x="7891733" y="15324542"/>
                <a:ext cx="841075" cy="903301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5" name="Google Shape;145;p1"/>
              <p:cNvSpPr txBox="1"/>
              <p:nvPr/>
            </p:nvSpPr>
            <p:spPr>
              <a:xfrm>
                <a:off x="7783950" y="15574877"/>
                <a:ext cx="1090401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000"/>
                  <a:buFont typeface="Arial"/>
                  <a:buNone/>
                </a:pPr>
                <a:r>
                  <a:rPr lang="en-GB" sz="2000" b="1" i="0" u="none" strike="noStrike" cap="none" dirty="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Year 5</a:t>
                </a:r>
                <a:endParaRPr sz="2000" b="1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198" name="Google Shape;198;p1" descr="Blog 5: Charles Darwin's Theory of Evolution | Science Amino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1" descr="Blog 5: Charles Darwin's Theory of Evolution | Science Amino"/>
          <p:cNvSpPr/>
          <p:nvPr/>
        </p:nvSpPr>
        <p:spPr>
          <a:xfrm>
            <a:off x="307975" y="79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1" descr="Blog 5: Charles Darwin's Theory of Evolution | Science Amino"/>
          <p:cNvSpPr/>
          <p:nvPr/>
        </p:nvSpPr>
        <p:spPr>
          <a:xfrm>
            <a:off x="460375" y="1603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Google Shape;207;p1" descr="What The Mayans Ate Before They Randomly Disappeared"/>
          <p:cNvSpPr/>
          <p:nvPr/>
        </p:nvSpPr>
        <p:spPr>
          <a:xfrm>
            <a:off x="612775" y="3127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" name="Google Shape;221;p1" descr="Romans and Anglo-Saxons | ESOL Nexus"/>
          <p:cNvSpPr/>
          <p:nvPr/>
        </p:nvSpPr>
        <p:spPr>
          <a:xfrm>
            <a:off x="765175" y="4651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D2E0A21-55A8-45B2-AB19-A96BB6E569BB}"/>
              </a:ext>
            </a:extLst>
          </p:cNvPr>
          <p:cNvSpPr txBox="1"/>
          <p:nvPr/>
        </p:nvSpPr>
        <p:spPr>
          <a:xfrm>
            <a:off x="3656742" y="5862423"/>
            <a:ext cx="2611202" cy="13234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Spring 1 – Enjoying musical styles</a:t>
            </a:r>
          </a:p>
          <a:p>
            <a:pPr algn="ctr"/>
            <a:r>
              <a:rPr lang="en-US" sz="1600" b="1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Introducing Chords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How does music teach us about our community? </a:t>
            </a:r>
            <a:endParaRPr lang="en-GB" sz="1600" dirty="0">
              <a:latin typeface="Letter-join No-Lead 4" panose="02000503000000020003" pitchFamily="50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DEDF3B4-A30D-4B9D-BB17-64419074E4C9}"/>
              </a:ext>
            </a:extLst>
          </p:cNvPr>
          <p:cNvSpPr txBox="1"/>
          <p:nvPr/>
        </p:nvSpPr>
        <p:spPr>
          <a:xfrm>
            <a:off x="6853753" y="4453946"/>
            <a:ext cx="2611202" cy="156966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Spring 2 – Freedom to improvise</a:t>
            </a:r>
          </a:p>
          <a:p>
            <a:pPr algn="ctr"/>
            <a:r>
              <a:rPr lang="en-US" sz="1600" b="1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Words, Meaning and Expression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How does music shape our way of life? </a:t>
            </a:r>
            <a:endParaRPr lang="en-GB" sz="1600" dirty="0">
              <a:latin typeface="Letter-join No-Lead 4" panose="02000503000000020003" pitchFamily="50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E4E481F-23B6-45A8-88A6-C634D051F767}"/>
              </a:ext>
            </a:extLst>
          </p:cNvPr>
          <p:cNvSpPr txBox="1"/>
          <p:nvPr/>
        </p:nvSpPr>
        <p:spPr>
          <a:xfrm>
            <a:off x="4103545" y="1556668"/>
            <a:ext cx="4545584" cy="147732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800" b="1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Summer Term</a:t>
            </a:r>
          </a:p>
          <a:p>
            <a:pPr algn="ctr"/>
            <a:endParaRPr lang="en-US" sz="1800" b="1" u="sng" dirty="0">
              <a:solidFill>
                <a:srgbClr val="FF0000"/>
              </a:solidFill>
              <a:latin typeface="Letter-join No-Lead 4" panose="02000503000000020003" pitchFamily="50" charset="0"/>
            </a:endParaRPr>
          </a:p>
          <a:p>
            <a:pPr algn="ctr"/>
            <a:r>
              <a:rPr lang="en-US" sz="1800" b="1" dirty="0">
                <a:solidFill>
                  <a:schemeClr val="tx1"/>
                </a:solidFill>
                <a:latin typeface="Letter-join No-Lead 4" panose="02000503000000020003" pitchFamily="50" charset="0"/>
              </a:rPr>
              <a:t>Weekly ukulele tuition with a Music Specialist from </a:t>
            </a:r>
          </a:p>
          <a:p>
            <a:pPr algn="ctr"/>
            <a:r>
              <a:rPr lang="en-US" sz="1800" b="1" dirty="0">
                <a:solidFill>
                  <a:schemeClr val="tx1"/>
                </a:solidFill>
                <a:latin typeface="Letter-join No-Lead 4" panose="02000503000000020003" pitchFamily="50" charset="0"/>
              </a:rPr>
              <a:t>Shropshire Music Service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1D2E219-E486-4FD3-BF8C-5876340F5BB1}"/>
              </a:ext>
            </a:extLst>
          </p:cNvPr>
          <p:cNvSpPr txBox="1"/>
          <p:nvPr/>
        </p:nvSpPr>
        <p:spPr>
          <a:xfrm>
            <a:off x="96788" y="13676877"/>
            <a:ext cx="8013513" cy="230832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Letter-join No-Lead 4" panose="02000503000000020003" pitchFamily="50" charset="0"/>
              </a:rPr>
              <a:t>Musicianship – Understanding Music</a:t>
            </a:r>
            <a:r>
              <a:rPr lang="en-US" sz="1600" dirty="0">
                <a:latin typeface="Letter-join No-Lead 4" panose="02000503000000020003" pitchFamily="50" charset="0"/>
              </a:rPr>
              <a:t>: </a:t>
            </a:r>
            <a:r>
              <a:rPr lang="en-US" sz="1600" dirty="0">
                <a:latin typeface="Work Sans Black" panose="020B0604020202020204" pitchFamily="2" charset="0"/>
              </a:rPr>
              <a:t>ᵇ</a:t>
            </a:r>
            <a:endParaRPr lang="en-US" sz="1600" dirty="0">
              <a:latin typeface="Letter-join No-Lead 4" panose="02000503000000020003" pitchFamily="50" charset="0"/>
            </a:endParaRPr>
          </a:p>
          <a:p>
            <a:r>
              <a:rPr lang="en-US" sz="1600" dirty="0">
                <a:latin typeface="Letter-join No-Lead 4" panose="02000503000000020003" pitchFamily="50" charset="0"/>
              </a:rPr>
              <a:t>Use body percussion, instruments and voices.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In the key </a:t>
            </a:r>
            <a:r>
              <a:rPr lang="en-US" sz="1600" dirty="0" err="1">
                <a:latin typeface="Letter-join No-Lead 4" panose="02000503000000020003" pitchFamily="50" charset="0"/>
              </a:rPr>
              <a:t>centres</a:t>
            </a:r>
            <a:r>
              <a:rPr lang="en-US" sz="1600" dirty="0">
                <a:latin typeface="Letter-join No-Lead 4" panose="02000503000000020003" pitchFamily="50" charset="0"/>
              </a:rPr>
              <a:t> of: C Major, G Major, D Major, F Major and A Minor.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In the time signatures of: 2/4, 3/4, 4/4, 5/4 and 6/8.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Find and keep a steady beat.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Listen and copy rhythmic patterns made of dotted minims, dotted crotchets, crotchets, dotted quavers, triplet quavers, quavers, semiquavers and their rests, by ear or from notation.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Copy back melodic patterns using the notes: CDE, CDEFGAB, DEF</a:t>
            </a:r>
            <a:r>
              <a:rPr lang="en-US" sz="1600" dirty="0">
                <a:latin typeface="Work Sans" pitchFamily="2" charset="0"/>
              </a:rPr>
              <a:t>♯</a:t>
            </a:r>
            <a:r>
              <a:rPr lang="en-US" sz="1600" dirty="0">
                <a:latin typeface="Letter-join No-Lead 4" panose="02000503000000020003" pitchFamily="50" charset="0"/>
              </a:rPr>
              <a:t>GA, ABCDEF</a:t>
            </a:r>
            <a:r>
              <a:rPr lang="en-US" sz="1600" dirty="0">
                <a:latin typeface="Work Sans" pitchFamily="2" charset="0"/>
              </a:rPr>
              <a:t>♯</a:t>
            </a:r>
            <a:r>
              <a:rPr lang="en-US" sz="1600" dirty="0">
                <a:latin typeface="Letter-join No-Lead 4" panose="02000503000000020003" pitchFamily="50" charset="0"/>
              </a:rPr>
              <a:t>G, FGAB</a:t>
            </a:r>
            <a:r>
              <a:rPr lang="en-US" sz="1600" dirty="0">
                <a:latin typeface="Work Sans Black" panose="020B0604020202020204" pitchFamily="2" charset="0"/>
              </a:rPr>
              <a:t>ᵇ</a:t>
            </a:r>
            <a:r>
              <a:rPr lang="en-US" sz="1600" dirty="0">
                <a:latin typeface="Letter-join No-Lead 4" panose="02000503000000020003" pitchFamily="50" charset="0"/>
              </a:rPr>
              <a:t>CDE, GABCDEF</a:t>
            </a:r>
            <a:r>
              <a:rPr lang="en-US" sz="1600" dirty="0">
                <a:latin typeface="Work Sans" pitchFamily="2" charset="0"/>
              </a:rPr>
              <a:t>♯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DBD9655-6DF3-4811-ABAC-1AEA682E838F}"/>
              </a:ext>
            </a:extLst>
          </p:cNvPr>
          <p:cNvSpPr txBox="1"/>
          <p:nvPr/>
        </p:nvSpPr>
        <p:spPr>
          <a:xfrm>
            <a:off x="4696155" y="12411469"/>
            <a:ext cx="3283051" cy="107721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Autumn 1 – Melody and Harmony in Music</a:t>
            </a:r>
          </a:p>
          <a:p>
            <a:pPr algn="ctr"/>
            <a:r>
              <a:rPr lang="en-US" sz="1600" b="1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Getting Started with Music Tech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How does music bring us together? </a:t>
            </a:r>
            <a:endParaRPr lang="en-GB" sz="1600" dirty="0">
              <a:latin typeface="Letter-join No-Lead 4" panose="02000503000000020003" pitchFamily="50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7CB29F9-5085-4BEF-8D0E-E62F2AA1B1EE}"/>
              </a:ext>
            </a:extLst>
          </p:cNvPr>
          <p:cNvSpPr txBox="1"/>
          <p:nvPr/>
        </p:nvSpPr>
        <p:spPr>
          <a:xfrm>
            <a:off x="2221625" y="9372849"/>
            <a:ext cx="6572581" cy="181588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Letter-join No-Lead 4" panose="02000503000000020003" pitchFamily="50" charset="0"/>
              </a:rPr>
              <a:t>Listen:  </a:t>
            </a:r>
            <a:r>
              <a:rPr lang="en-US" sz="1600" b="1" dirty="0">
                <a:solidFill>
                  <a:srgbClr val="162C40"/>
                </a:solidFill>
                <a:latin typeface="Letter-join No-Lead 4" panose="02000503000000020003" pitchFamily="50" charset="0"/>
              </a:rPr>
              <a:t>R</a:t>
            </a:r>
            <a:r>
              <a:rPr lang="en-US" sz="16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ecall the use of sounds from a range of pieces and compare their effect in those pieces.</a:t>
            </a:r>
          </a:p>
          <a:p>
            <a:r>
              <a:rPr lang="en-US" sz="1600" dirty="0">
                <a:solidFill>
                  <a:srgbClr val="162C40"/>
                </a:solidFill>
                <a:latin typeface="Letter-join No-Lead 4" panose="02000503000000020003" pitchFamily="50" charset="0"/>
                <a:ea typeface="Calibri" panose="020F0502020204030204" pitchFamily="34" charset="0"/>
              </a:rPr>
              <a:t>Make inferences from pieces of music.</a:t>
            </a:r>
          </a:p>
          <a:p>
            <a:r>
              <a:rPr lang="en-US" sz="16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Start to respond sensitively to other people’s musical tastes.</a:t>
            </a:r>
          </a:p>
          <a:p>
            <a:r>
              <a:rPr lang="en-US" sz="1600" dirty="0">
                <a:solidFill>
                  <a:srgbClr val="162C40"/>
                </a:solidFill>
                <a:latin typeface="Letter-join No-Lead 4" panose="02000503000000020003" pitchFamily="50" charset="0"/>
                <a:ea typeface="Calibri" panose="020F0502020204030204" pitchFamily="34" charset="0"/>
              </a:rPr>
              <a:t>Start to suggest reasons for different musical styles in different times, places and cultures.</a:t>
            </a:r>
          </a:p>
          <a:p>
            <a:r>
              <a:rPr lang="en-US" sz="16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Ask and answer musically valid questions. 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1158643-DAE8-4C82-865A-FD25B1D95039}"/>
              </a:ext>
            </a:extLst>
          </p:cNvPr>
          <p:cNvSpPr txBox="1"/>
          <p:nvPr/>
        </p:nvSpPr>
        <p:spPr>
          <a:xfrm>
            <a:off x="506528" y="7813357"/>
            <a:ext cx="7033676" cy="10772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Letter-join No-Lead 4" panose="02000503000000020003" pitchFamily="50" charset="0"/>
              </a:rPr>
              <a:t>Perform: </a:t>
            </a:r>
            <a:r>
              <a:rPr lang="en-GB" sz="1600" b="1" dirty="0">
                <a:solidFill>
                  <a:srgbClr val="162C40"/>
                </a:solidFill>
                <a:latin typeface="Letter-join No-Lead 4" panose="02000503000000020003" pitchFamily="50" charset="0"/>
              </a:rPr>
              <a:t>R</a:t>
            </a:r>
            <a:r>
              <a:rPr lang="en-GB" sz="16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eproduce melodies and phrases by ear, with increasing accuracy and confidence.</a:t>
            </a:r>
          </a:p>
          <a:p>
            <a:r>
              <a:rPr lang="en-GB" sz="1600" dirty="0">
                <a:solidFill>
                  <a:srgbClr val="162C40"/>
                </a:solidFill>
                <a:latin typeface="Letter-join No-Lead 4" panose="02000503000000020003" pitchFamily="50" charset="0"/>
                <a:ea typeface="Calibri" panose="020F0502020204030204" pitchFamily="34" charset="0"/>
              </a:rPr>
              <a:t>Perform solo and in an ensemble, demonstrating better grasp of dynamics and some sensitivity to bandmates and to the ‘feel’ of the music.</a:t>
            </a:r>
            <a:r>
              <a:rPr lang="en-GB" sz="16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A366379-EF0F-4893-9EA3-9D7A6A513CDF}"/>
              </a:ext>
            </a:extLst>
          </p:cNvPr>
          <p:cNvSpPr txBox="1"/>
          <p:nvPr/>
        </p:nvSpPr>
        <p:spPr>
          <a:xfrm>
            <a:off x="389354" y="3367688"/>
            <a:ext cx="6070333" cy="160043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Letter-join No-Lead 4" panose="02000503000000020003" pitchFamily="50" charset="0"/>
              </a:rPr>
              <a:t>Create: </a:t>
            </a:r>
          </a:p>
          <a:p>
            <a:r>
              <a:rPr lang="en-GB" sz="1600" dirty="0">
                <a:solidFill>
                  <a:srgbClr val="162C40"/>
                </a:solidFill>
                <a:latin typeface="Letter-join No-Lead 4" panose="02000503000000020003" pitchFamily="50" charset="0"/>
              </a:rPr>
              <a:t>Compose and prepare a group piece to perform to a given audience.</a:t>
            </a:r>
          </a:p>
          <a:p>
            <a:r>
              <a:rPr lang="en-GB" sz="1600" dirty="0">
                <a:solidFill>
                  <a:srgbClr val="162C40"/>
                </a:solidFill>
                <a:latin typeface="Letter-join No-Lead 4" panose="02000503000000020003" pitchFamily="50" charset="0"/>
              </a:rPr>
              <a:t>Start using audio editing software independently, perhaps to complement video.</a:t>
            </a:r>
          </a:p>
          <a:p>
            <a:r>
              <a:rPr lang="en-GB" sz="1600" dirty="0">
                <a:solidFill>
                  <a:srgbClr val="162C40"/>
                </a:solidFill>
                <a:latin typeface="Letter-join No-Lead 4" panose="02000503000000020003" pitchFamily="50" charset="0"/>
              </a:rPr>
              <a:t>Make suggestions for improvements to their peers’ compositions.</a:t>
            </a:r>
          </a:p>
          <a:p>
            <a:endParaRPr lang="en-GB" sz="1800" dirty="0">
              <a:solidFill>
                <a:srgbClr val="162C40"/>
              </a:solidFill>
              <a:effectLst/>
              <a:latin typeface="Letter-join No-Lead 4" panose="02000503000000020003" pitchFamily="50" charset="0"/>
              <a:ea typeface="Calibri" panose="020F050202020403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6AFE20F-7B5A-463A-B45B-141E53C1D3AA}"/>
              </a:ext>
            </a:extLst>
          </p:cNvPr>
          <p:cNvSpPr txBox="1"/>
          <p:nvPr/>
        </p:nvSpPr>
        <p:spPr>
          <a:xfrm>
            <a:off x="760060" y="11610366"/>
            <a:ext cx="2177434" cy="156966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Autumn 2 – Composing and chords</a:t>
            </a:r>
          </a:p>
          <a:p>
            <a:pPr algn="ctr"/>
            <a:r>
              <a:rPr lang="en-US" sz="1600" b="1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Exploring Key and Time Signatures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How does music improve our world? </a:t>
            </a:r>
            <a:endParaRPr lang="en-GB" sz="1600" dirty="0">
              <a:latin typeface="Letter-join No-Lead 4" panose="02000503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28772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/>
        </p:nvSpPr>
        <p:spPr>
          <a:xfrm>
            <a:off x="1636484" y="15255473"/>
            <a:ext cx="841074" cy="827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en-GB" sz="4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2877123" y="312737"/>
            <a:ext cx="5314200" cy="461624"/>
          </a:xfrm>
          <a:prstGeom prst="rect">
            <a:avLst/>
          </a:prstGeom>
          <a:solidFill>
            <a:srgbClr val="FFD966"/>
          </a:solidFill>
          <a:ln w="57150" cap="flat" cmpd="sng">
            <a:solidFill>
              <a:srgbClr val="2F549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US" sz="2400" b="1" dirty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-GB" sz="2400" b="1" dirty="0" err="1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usic</a:t>
            </a:r>
            <a:r>
              <a:rPr lang="en-GB" sz="2400" b="1" dirty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 pathway</a:t>
            </a:r>
            <a:endParaRPr sz="2400" b="0" i="0" u="none" strike="noStrike" cap="none" dirty="0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9" name="Google Shape;99;p1" descr="Magnifying Glass PNG Transparent Images | PNG Al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73967" y="33764247"/>
            <a:ext cx="90791" cy="93631"/>
          </a:xfrm>
          <a:prstGeom prst="rect">
            <a:avLst/>
          </a:prstGeom>
          <a:solidFill>
            <a:srgbClr val="FFC1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pic>
      <p:grpSp>
        <p:nvGrpSpPr>
          <p:cNvPr id="102" name="Google Shape;102;p1"/>
          <p:cNvGrpSpPr/>
          <p:nvPr/>
        </p:nvGrpSpPr>
        <p:grpSpPr>
          <a:xfrm>
            <a:off x="460375" y="160337"/>
            <a:ext cx="8641234" cy="16483590"/>
            <a:chOff x="465331" y="140011"/>
            <a:chExt cx="8546011" cy="16305931"/>
          </a:xfrm>
        </p:grpSpPr>
        <p:sp>
          <p:nvSpPr>
            <p:cNvPr id="103" name="Google Shape;103;p1"/>
            <p:cNvSpPr/>
            <p:nvPr/>
          </p:nvSpPr>
          <p:spPr>
            <a:xfrm rot="5400000" flipH="1">
              <a:off x="6614450" y="7484654"/>
              <a:ext cx="2601037" cy="1802873"/>
            </a:xfrm>
            <a:prstGeom prst="blockArc">
              <a:avLst>
                <a:gd name="adj1" fmla="val 10085545"/>
                <a:gd name="adj2" fmla="val 21592566"/>
                <a:gd name="adj3" fmla="val 31364"/>
              </a:avLst>
            </a:prstGeom>
            <a:solidFill>
              <a:srgbClr val="7030A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" name="Google Shape;104;p1"/>
            <p:cNvSpPr/>
            <p:nvPr/>
          </p:nvSpPr>
          <p:spPr>
            <a:xfrm>
              <a:off x="2274892" y="9200653"/>
              <a:ext cx="5775662" cy="603451"/>
            </a:xfrm>
            <a:custGeom>
              <a:avLst/>
              <a:gdLst/>
              <a:ahLst/>
              <a:cxnLst/>
              <a:rect l="l" t="t" r="r" b="b"/>
              <a:pathLst>
                <a:path w="5909338" h="652772" extrusionOk="0">
                  <a:moveTo>
                    <a:pt x="0" y="0"/>
                  </a:moveTo>
                  <a:lnTo>
                    <a:pt x="5909338" y="0"/>
                  </a:lnTo>
                  <a:lnTo>
                    <a:pt x="5826211" y="652772"/>
                  </a:lnTo>
                  <a:lnTo>
                    <a:pt x="0" y="6423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1"/>
            <p:cNvSpPr/>
            <p:nvPr/>
          </p:nvSpPr>
          <p:spPr>
            <a:xfrm rot="-5400000">
              <a:off x="993452" y="9333876"/>
              <a:ext cx="2562880" cy="2289260"/>
            </a:xfrm>
            <a:prstGeom prst="blockArc">
              <a:avLst>
                <a:gd name="adj1" fmla="val 10726998"/>
                <a:gd name="adj2" fmla="val 488960"/>
                <a:gd name="adj3" fmla="val 25382"/>
              </a:avLst>
            </a:prstGeom>
            <a:solidFill>
              <a:srgbClr val="0070C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" name="Google Shape;106;p1"/>
            <p:cNvSpPr/>
            <p:nvPr/>
          </p:nvSpPr>
          <p:spPr>
            <a:xfrm rot="16200000">
              <a:off x="798695" y="13556385"/>
              <a:ext cx="2780712" cy="2372370"/>
            </a:xfrm>
            <a:prstGeom prst="blockArc">
              <a:avLst>
                <a:gd name="adj1" fmla="val 10794188"/>
                <a:gd name="adj2" fmla="val 385187"/>
                <a:gd name="adj3" fmla="val 26423"/>
              </a:avLst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" name="Google Shape;107;p1"/>
            <p:cNvSpPr/>
            <p:nvPr/>
          </p:nvSpPr>
          <p:spPr>
            <a:xfrm>
              <a:off x="2167733" y="15522198"/>
              <a:ext cx="6361359" cy="610731"/>
            </a:xfrm>
            <a:prstGeom prst="rect">
              <a:avLst/>
            </a:prstGeom>
            <a:solidFill>
              <a:srgbClr val="FFFF6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1"/>
            <p:cNvSpPr/>
            <p:nvPr/>
          </p:nvSpPr>
          <p:spPr>
            <a:xfrm rot="5400000" flipH="1">
              <a:off x="6401296" y="11377882"/>
              <a:ext cx="2847721" cy="2372371"/>
            </a:xfrm>
            <a:prstGeom prst="blockArc">
              <a:avLst>
                <a:gd name="adj1" fmla="val 10534370"/>
                <a:gd name="adj2" fmla="val 262277"/>
                <a:gd name="adj3" fmla="val 28610"/>
              </a:avLst>
            </a:prstGeom>
            <a:solidFill>
              <a:srgbClr val="03EDB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1"/>
            <p:cNvSpPr/>
            <p:nvPr/>
          </p:nvSpPr>
          <p:spPr>
            <a:xfrm>
              <a:off x="2167734" y="13352216"/>
              <a:ext cx="5841999" cy="62184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1"/>
            <p:cNvSpPr/>
            <p:nvPr/>
          </p:nvSpPr>
          <p:spPr>
            <a:xfrm>
              <a:off x="2032661" y="11131054"/>
              <a:ext cx="5841604" cy="695077"/>
            </a:xfrm>
            <a:prstGeom prst="rect">
              <a:avLst/>
            </a:prstGeom>
            <a:solidFill>
              <a:srgbClr val="03EDB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1"/>
            <p:cNvSpPr/>
            <p:nvPr/>
          </p:nvSpPr>
          <p:spPr>
            <a:xfrm rot="-5400000">
              <a:off x="477576" y="4671959"/>
              <a:ext cx="2984698" cy="3009187"/>
            </a:xfrm>
            <a:prstGeom prst="blockArc">
              <a:avLst>
                <a:gd name="adj1" fmla="val 10390161"/>
                <a:gd name="adj2" fmla="val 708232"/>
                <a:gd name="adj3" fmla="val 20612"/>
              </a:avLst>
            </a:prstGeom>
            <a:solidFill>
              <a:srgbClr val="7030A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1"/>
            <p:cNvSpPr/>
            <p:nvPr/>
          </p:nvSpPr>
          <p:spPr>
            <a:xfrm rot="5400000" flipH="1">
              <a:off x="5811775" y="2847450"/>
              <a:ext cx="2847600" cy="2019300"/>
            </a:xfrm>
            <a:prstGeom prst="blockArc">
              <a:avLst>
                <a:gd name="adj1" fmla="val 10800000"/>
                <a:gd name="adj2" fmla="val 1572"/>
                <a:gd name="adj3" fmla="val 27649"/>
              </a:avLst>
            </a:prstGeom>
            <a:solidFill>
              <a:srgbClr val="FF00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1"/>
            <p:cNvSpPr/>
            <p:nvPr/>
          </p:nvSpPr>
          <p:spPr>
            <a:xfrm>
              <a:off x="2114175" y="4676725"/>
              <a:ext cx="5261400" cy="605100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" name="Google Shape;114;p1"/>
            <p:cNvSpPr/>
            <p:nvPr/>
          </p:nvSpPr>
          <p:spPr>
            <a:xfrm>
              <a:off x="2155051" y="2459525"/>
              <a:ext cx="5653200" cy="629400"/>
            </a:xfrm>
            <a:prstGeom prst="rect">
              <a:avLst/>
            </a:prstGeom>
            <a:solidFill>
              <a:srgbClr val="FF3F8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1"/>
            <p:cNvSpPr/>
            <p:nvPr/>
          </p:nvSpPr>
          <p:spPr>
            <a:xfrm rot="5400000">
              <a:off x="2036193" y="241261"/>
              <a:ext cx="938400" cy="735900"/>
            </a:xfrm>
            <a:prstGeom prst="triangle">
              <a:avLst>
                <a:gd name="adj" fmla="val 50000"/>
              </a:avLst>
            </a:prstGeom>
            <a:solidFill>
              <a:srgbClr val="FF3F8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116;p1"/>
            <p:cNvSpPr/>
            <p:nvPr/>
          </p:nvSpPr>
          <p:spPr>
            <a:xfrm rot="-5400000" flipH="1">
              <a:off x="863575" y="664975"/>
              <a:ext cx="2847600" cy="1990800"/>
            </a:xfrm>
            <a:prstGeom prst="blockArc">
              <a:avLst>
                <a:gd name="adj1" fmla="val 10800000"/>
                <a:gd name="adj2" fmla="val 92052"/>
                <a:gd name="adj3" fmla="val 28919"/>
              </a:avLst>
            </a:prstGeom>
            <a:solidFill>
              <a:srgbClr val="FF3F8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Google Shape;117;p1"/>
            <p:cNvSpPr/>
            <p:nvPr/>
          </p:nvSpPr>
          <p:spPr>
            <a:xfrm>
              <a:off x="1928756" y="7062795"/>
              <a:ext cx="6011454" cy="60516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55"/>
                <a:buFont typeface="Arial"/>
                <a:buNone/>
              </a:pPr>
              <a:endParaRPr sz="215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42" name="Google Shape;142;p1"/>
            <p:cNvGrpSpPr/>
            <p:nvPr/>
          </p:nvGrpSpPr>
          <p:grpSpPr>
            <a:xfrm>
              <a:off x="7707513" y="15141073"/>
              <a:ext cx="1214980" cy="1304869"/>
              <a:chOff x="7707513" y="15141073"/>
              <a:chExt cx="1214980" cy="1304869"/>
            </a:xfrm>
          </p:grpSpPr>
          <p:sp>
            <p:nvSpPr>
              <p:cNvPr id="143" name="Google Shape;143;p1"/>
              <p:cNvSpPr/>
              <p:nvPr/>
            </p:nvSpPr>
            <p:spPr>
              <a:xfrm>
                <a:off x="7707513" y="15141073"/>
                <a:ext cx="1214980" cy="1304869"/>
              </a:xfrm>
              <a:prstGeom prst="ellipse">
                <a:avLst/>
              </a:prstGeom>
              <a:solidFill>
                <a:srgbClr val="00B0F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4" name="Google Shape;144;p1"/>
              <p:cNvSpPr/>
              <p:nvPr/>
            </p:nvSpPr>
            <p:spPr>
              <a:xfrm>
                <a:off x="7891733" y="15324542"/>
                <a:ext cx="841075" cy="903301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5" name="Google Shape;145;p1"/>
              <p:cNvSpPr txBox="1"/>
              <p:nvPr/>
            </p:nvSpPr>
            <p:spPr>
              <a:xfrm>
                <a:off x="7783950" y="15574877"/>
                <a:ext cx="1090401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000"/>
                  <a:buFont typeface="Arial"/>
                  <a:buNone/>
                </a:pPr>
                <a:r>
                  <a:rPr lang="en-GB" sz="2000" b="1" i="0" u="none" strike="noStrike" cap="none" dirty="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Year 6</a:t>
                </a:r>
                <a:endParaRPr sz="2000" b="1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198" name="Google Shape;198;p1" descr="Blog 5: Charles Darwin's Theory of Evolution | Science Amino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1" descr="Blog 5: Charles Darwin's Theory of Evolution | Science Amino"/>
          <p:cNvSpPr/>
          <p:nvPr/>
        </p:nvSpPr>
        <p:spPr>
          <a:xfrm>
            <a:off x="307975" y="79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1" descr="Blog 5: Charles Darwin's Theory of Evolution | Science Amino"/>
          <p:cNvSpPr/>
          <p:nvPr/>
        </p:nvSpPr>
        <p:spPr>
          <a:xfrm>
            <a:off x="460375" y="1603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Google Shape;207;p1" descr="What The Mayans Ate Before They Randomly Disappeared"/>
          <p:cNvSpPr/>
          <p:nvPr/>
        </p:nvSpPr>
        <p:spPr>
          <a:xfrm>
            <a:off x="612775" y="3127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" name="Google Shape;221;p1" descr="Romans and Anglo-Saxons | ESOL Nexus"/>
          <p:cNvSpPr/>
          <p:nvPr/>
        </p:nvSpPr>
        <p:spPr>
          <a:xfrm>
            <a:off x="765175" y="4651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BEDE1F3-ECA8-4ACB-BF21-2B5B7AAC744D}"/>
              </a:ext>
            </a:extLst>
          </p:cNvPr>
          <p:cNvSpPr txBox="1"/>
          <p:nvPr/>
        </p:nvSpPr>
        <p:spPr>
          <a:xfrm>
            <a:off x="6945917" y="5255189"/>
            <a:ext cx="2611202" cy="153888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Spring 2</a:t>
            </a:r>
          </a:p>
          <a:p>
            <a:pPr algn="ctr"/>
            <a:r>
              <a:rPr lang="en-US" sz="1600" b="1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Creative composition</a:t>
            </a:r>
          </a:p>
          <a:p>
            <a:pPr algn="ctr"/>
            <a:r>
              <a:rPr lang="en-US" sz="1600" dirty="0">
                <a:solidFill>
                  <a:srgbClr val="FF0000"/>
                </a:solidFill>
                <a:latin typeface="Letter-join No-Lead 4" panose="02000503000000020003" pitchFamily="50" charset="0"/>
              </a:rPr>
              <a:t>Gaining Confidence Through Performance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How does music improve our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 world? </a:t>
            </a:r>
            <a:endParaRPr lang="en-GB" sz="1600" dirty="0">
              <a:latin typeface="Letter-join No-Lead 4" panose="02000503000000020003" pitchFamily="50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D663553-DD0B-41AE-B717-D4828F241319}"/>
              </a:ext>
            </a:extLst>
          </p:cNvPr>
          <p:cNvSpPr txBox="1"/>
          <p:nvPr/>
        </p:nvSpPr>
        <p:spPr>
          <a:xfrm>
            <a:off x="6737625" y="1431161"/>
            <a:ext cx="2274145" cy="15696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Summer 1 – Musical styles connect us</a:t>
            </a:r>
          </a:p>
          <a:p>
            <a:pPr algn="ctr"/>
            <a:r>
              <a:rPr lang="en-US" sz="1600" b="1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Exploring Notation Further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How does music teach us about our community? </a:t>
            </a:r>
            <a:endParaRPr lang="en-GB" sz="1600" dirty="0">
              <a:latin typeface="Letter-join No-Lead 4" panose="02000503000000020003" pitchFamily="50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A0A90E2-A57E-4FCC-9ED1-AFCEC2499104}"/>
              </a:ext>
            </a:extLst>
          </p:cNvPr>
          <p:cNvSpPr txBox="1"/>
          <p:nvPr/>
        </p:nvSpPr>
        <p:spPr>
          <a:xfrm>
            <a:off x="639011" y="1415422"/>
            <a:ext cx="2977159" cy="13234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Summer 2 – Improvising with confidence</a:t>
            </a:r>
          </a:p>
          <a:p>
            <a:pPr algn="ctr"/>
            <a:r>
              <a:rPr lang="en-US" sz="1600" b="1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Using Chords and Structure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How does music shape our way of life? </a:t>
            </a:r>
            <a:endParaRPr lang="en-GB" sz="1600" dirty="0">
              <a:latin typeface="Letter-join No-Lead 4" panose="02000503000000020003" pitchFamily="50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B867A13-AAF0-4FB8-BC14-B74DE69A2B45}"/>
              </a:ext>
            </a:extLst>
          </p:cNvPr>
          <p:cNvSpPr txBox="1"/>
          <p:nvPr/>
        </p:nvSpPr>
        <p:spPr>
          <a:xfrm>
            <a:off x="2665103" y="9129930"/>
            <a:ext cx="6572581" cy="184665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Letter-join No-Lead 4" panose="02000503000000020003" pitchFamily="50" charset="0"/>
              </a:rPr>
              <a:t>Listen:  </a:t>
            </a:r>
            <a:r>
              <a:rPr lang="en-US" sz="1600" dirty="0">
                <a:solidFill>
                  <a:srgbClr val="162C40"/>
                </a:solidFill>
                <a:latin typeface="Letter-join No-Lead 4" panose="02000503000000020003" pitchFamily="50" charset="0"/>
              </a:rPr>
              <a:t>Accurately describe timbre, pitch, melody, major and minor key, instrumentation and tempo, and the effect of each of these.</a:t>
            </a:r>
          </a:p>
          <a:p>
            <a:r>
              <a:rPr lang="en-US" sz="1600" dirty="0">
                <a:solidFill>
                  <a:srgbClr val="162C40"/>
                </a:solidFill>
                <a:latin typeface="Letter-join No-Lead 4" panose="02000503000000020003" pitchFamily="50" charset="0"/>
              </a:rPr>
              <a:t>Make inferences from pieces of music and justify their views.</a:t>
            </a:r>
          </a:p>
          <a:p>
            <a:r>
              <a:rPr lang="en-US" sz="1600" dirty="0">
                <a:solidFill>
                  <a:srgbClr val="162C40"/>
                </a:solidFill>
                <a:latin typeface="Letter-join No-Lead 4" panose="02000503000000020003" pitchFamily="50" charset="0"/>
              </a:rPr>
              <a:t>Explain how their own </a:t>
            </a:r>
            <a:r>
              <a:rPr lang="en-US" sz="1600" dirty="0" err="1">
                <a:solidFill>
                  <a:srgbClr val="162C40"/>
                </a:solidFill>
                <a:latin typeface="Letter-join No-Lead 4" panose="02000503000000020003" pitchFamily="50" charset="0"/>
              </a:rPr>
              <a:t>behaviour</a:t>
            </a:r>
            <a:r>
              <a:rPr lang="en-US" sz="1600" dirty="0">
                <a:solidFill>
                  <a:srgbClr val="162C40"/>
                </a:solidFill>
                <a:latin typeface="Letter-join No-Lead 4" panose="02000503000000020003" pitchFamily="50" charset="0"/>
              </a:rPr>
              <a:t> might affect the enjoyment of others.</a:t>
            </a:r>
          </a:p>
          <a:p>
            <a:r>
              <a:rPr lang="en-US" sz="1600" dirty="0" err="1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Analyse</a:t>
            </a:r>
            <a:r>
              <a:rPr lang="en-US" sz="1600" dirty="0">
                <a:solidFill>
                  <a:srgbClr val="162C40"/>
                </a:solidFill>
                <a:effectLst/>
                <a:latin typeface="Letter-join No-Lead 4" panose="02000503000000020003" pitchFamily="50" charset="0"/>
                <a:ea typeface="Calibri" panose="020F0502020204030204" pitchFamily="34" charset="0"/>
              </a:rPr>
              <a:t> their and others’ responses to music, extrapolating from them and justifying their ideas with evidence. </a:t>
            </a:r>
          </a:p>
          <a:p>
            <a:r>
              <a:rPr lang="en-US" sz="1600" dirty="0">
                <a:solidFill>
                  <a:srgbClr val="162C40"/>
                </a:solidFill>
                <a:latin typeface="Letter-join No-Lead 4" panose="02000503000000020003" pitchFamily="50" charset="0"/>
                <a:ea typeface="Calibri" panose="020F0502020204030204" pitchFamily="34" charset="0"/>
              </a:rPr>
              <a:t>Regularly ask and answer perceptive questions in musically valid ways.</a:t>
            </a:r>
            <a:endParaRPr lang="en-US" sz="1800" dirty="0">
              <a:solidFill>
                <a:srgbClr val="162C40"/>
              </a:solidFill>
              <a:effectLst/>
              <a:latin typeface="Letter-join No-Lead 4" panose="02000503000000020003" pitchFamily="50" charset="0"/>
              <a:ea typeface="Calibri" panose="020F050202020403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34DB8FD-F09A-4C34-A522-5C886F08950C}"/>
              </a:ext>
            </a:extLst>
          </p:cNvPr>
          <p:cNvSpPr txBox="1"/>
          <p:nvPr/>
        </p:nvSpPr>
        <p:spPr>
          <a:xfrm>
            <a:off x="272380" y="8121008"/>
            <a:ext cx="7033676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Letter-join No-Lead 4" panose="02000503000000020003" pitchFamily="50" charset="0"/>
              </a:rPr>
              <a:t>Perform: </a:t>
            </a:r>
          </a:p>
          <a:p>
            <a:r>
              <a:rPr lang="en-GB" sz="1600" dirty="0">
                <a:solidFill>
                  <a:srgbClr val="162C40"/>
                </a:solidFill>
                <a:latin typeface="Letter-join No-Lead 4" panose="02000503000000020003" pitchFamily="50" charset="0"/>
              </a:rPr>
              <a:t>Perform with fluency, control and expression, and with sensitivity and very few errors.</a:t>
            </a:r>
            <a:endParaRPr lang="en-GB" sz="1600" dirty="0">
              <a:solidFill>
                <a:srgbClr val="162C40"/>
              </a:solidFill>
              <a:effectLst/>
              <a:latin typeface="Letter-join No-Lead 4" panose="02000503000000020003" pitchFamily="50" charset="0"/>
              <a:ea typeface="Calibri" panose="020F0502020204030204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AEF316D-EBEA-4703-AA69-D653442A51A6}"/>
              </a:ext>
            </a:extLst>
          </p:cNvPr>
          <p:cNvSpPr txBox="1"/>
          <p:nvPr/>
        </p:nvSpPr>
        <p:spPr>
          <a:xfrm>
            <a:off x="702433" y="4084115"/>
            <a:ext cx="5878743" cy="181588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Letter-join No-Lead 4" panose="02000503000000020003" pitchFamily="50" charset="0"/>
              </a:rPr>
              <a:t>Create: </a:t>
            </a:r>
          </a:p>
          <a:p>
            <a:r>
              <a:rPr lang="en-GB" sz="1600" b="1" dirty="0">
                <a:solidFill>
                  <a:srgbClr val="162C40"/>
                </a:solidFill>
                <a:latin typeface="Letter-join No-Lead 4" panose="02000503000000020003" pitchFamily="50" charset="0"/>
              </a:rPr>
              <a:t>C</a:t>
            </a:r>
            <a:r>
              <a:rPr lang="en-GB" sz="1600" dirty="0">
                <a:solidFill>
                  <a:srgbClr val="162C40"/>
                </a:solidFill>
                <a:latin typeface="Letter-join No-Lead 4" panose="02000503000000020003" pitchFamily="50" charset="0"/>
              </a:rPr>
              <a:t>ompose, using standard music notation, to prepare a solo or ensemble performance.</a:t>
            </a:r>
          </a:p>
          <a:p>
            <a:r>
              <a:rPr lang="en-GB" sz="1600" dirty="0">
                <a:solidFill>
                  <a:srgbClr val="162C40"/>
                </a:solidFill>
                <a:latin typeface="Letter-join No-Lead 4" panose="02000503000000020003" pitchFamily="50" charset="0"/>
              </a:rPr>
              <a:t>Using software to edit music and other audio with increasing sophistication.</a:t>
            </a:r>
          </a:p>
          <a:p>
            <a:r>
              <a:rPr lang="en-GB" sz="1600" dirty="0">
                <a:solidFill>
                  <a:srgbClr val="162C40"/>
                </a:solidFill>
                <a:latin typeface="Letter-join No-Lead 4" panose="02000503000000020003" pitchFamily="50" charset="0"/>
              </a:rPr>
              <a:t>Constructively critique their peers’ compositions, and help bring about improvements. </a:t>
            </a:r>
            <a:endParaRPr lang="en-GB" sz="1600" dirty="0">
              <a:solidFill>
                <a:srgbClr val="162C40"/>
              </a:solidFill>
              <a:effectLst/>
              <a:latin typeface="Letter-join No-Lead 4" panose="02000503000000020003" pitchFamily="50" charset="0"/>
              <a:ea typeface="Calibri" panose="020F050202020403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D01DFAD-86D5-484E-B49E-F45397ABD068}"/>
              </a:ext>
            </a:extLst>
          </p:cNvPr>
          <p:cNvSpPr txBox="1"/>
          <p:nvPr/>
        </p:nvSpPr>
        <p:spPr>
          <a:xfrm>
            <a:off x="221209" y="11639201"/>
            <a:ext cx="7632690" cy="280076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Letter-join No-Lead 4" panose="02000503000000020003" pitchFamily="50" charset="0"/>
              </a:rPr>
              <a:t>Musicianship – Understanding Music</a:t>
            </a:r>
            <a:r>
              <a:rPr lang="en-US" sz="1600" dirty="0">
                <a:latin typeface="Letter-join No-Lead 4" panose="02000503000000020003" pitchFamily="50" charset="0"/>
              </a:rPr>
              <a:t>: </a:t>
            </a:r>
            <a:r>
              <a:rPr lang="en-US" sz="1600" dirty="0">
                <a:latin typeface="Work Sans Black" panose="020B0604020202020204" pitchFamily="2" charset="0"/>
              </a:rPr>
              <a:t>ᵇ </a:t>
            </a:r>
            <a:r>
              <a:rPr lang="en-US" sz="1600" dirty="0">
                <a:latin typeface="Work Sans" pitchFamily="2" charset="0"/>
              </a:rPr>
              <a:t>♯</a:t>
            </a:r>
            <a:endParaRPr lang="en-US" sz="1600" dirty="0">
              <a:latin typeface="Letter-join No-Lead 4" panose="02000503000000020003" pitchFamily="50" charset="0"/>
            </a:endParaRPr>
          </a:p>
          <a:p>
            <a:r>
              <a:rPr lang="en-US" sz="1600" dirty="0">
                <a:latin typeface="Letter-join No-Lead 4" panose="02000503000000020003" pitchFamily="50" charset="0"/>
              </a:rPr>
              <a:t>Use body percussion, instruments and voices.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In the key </a:t>
            </a:r>
            <a:r>
              <a:rPr lang="en-US" sz="1600" dirty="0" err="1">
                <a:latin typeface="Letter-join No-Lead 4" panose="02000503000000020003" pitchFamily="50" charset="0"/>
              </a:rPr>
              <a:t>centres</a:t>
            </a:r>
            <a:r>
              <a:rPr lang="en-US" sz="1600" dirty="0">
                <a:latin typeface="Letter-join No-Lead 4" panose="02000503000000020003" pitchFamily="50" charset="0"/>
              </a:rPr>
              <a:t> of: C Major, G Major, D Major, A Minor, D Minor.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In the time signatures of: 2/4, 3/4, 4/4, 5/4, 6/8.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Find and keep a steady beat.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Listen and copy rhythmic patterns made of dotted minims, dotted crotchets, crotchets, dotted quavers, triplet quavers, quavers, semiquavers and their rests, by ear or from notation.</a:t>
            </a:r>
          </a:p>
          <a:p>
            <a:r>
              <a:rPr lang="en-US" sz="1600" dirty="0">
                <a:latin typeface="Letter-join No-Lead 4" panose="02000503000000020003" pitchFamily="50" charset="0"/>
              </a:rPr>
              <a:t>Copy back melodic patterns using the notes: DEFGA, CDEFGAB, GABCDEF</a:t>
            </a:r>
            <a:r>
              <a:rPr lang="en-US" sz="1600" dirty="0">
                <a:latin typeface="Work Sans" pitchFamily="2" charset="0"/>
              </a:rPr>
              <a:t>♯</a:t>
            </a:r>
            <a:endParaRPr lang="en-US" sz="1600" dirty="0">
              <a:latin typeface="Letter-join No-Lead 4" panose="02000503000000020003" pitchFamily="50" charset="0"/>
            </a:endParaRPr>
          </a:p>
          <a:p>
            <a:r>
              <a:rPr lang="en-US" sz="1600" dirty="0">
                <a:latin typeface="Letter-join No-Lead 4" panose="02000503000000020003" pitchFamily="50" charset="0"/>
              </a:rPr>
              <a:t>  DEF</a:t>
            </a:r>
            <a:r>
              <a:rPr lang="en-US" sz="1600" dirty="0">
                <a:latin typeface="Work Sans" pitchFamily="2" charset="0"/>
              </a:rPr>
              <a:t>♯</a:t>
            </a:r>
            <a:r>
              <a:rPr lang="en-US" sz="1600" dirty="0">
                <a:latin typeface="Letter-join No-Lead 4" panose="02000503000000020003" pitchFamily="50" charset="0"/>
              </a:rPr>
              <a:t>GABC</a:t>
            </a:r>
            <a:r>
              <a:rPr lang="en-US" sz="1600" dirty="0">
                <a:latin typeface="Work Sans" pitchFamily="2" charset="0"/>
              </a:rPr>
              <a:t>♯  </a:t>
            </a:r>
            <a:r>
              <a:rPr lang="en-US" sz="1600" dirty="0">
                <a:latin typeface="Letter-join No-Lead 4" panose="02000503000000020003" pitchFamily="50" charset="0"/>
              </a:rPr>
              <a:t>ABCDEFG</a:t>
            </a:r>
          </a:p>
          <a:p>
            <a:endParaRPr lang="en-US" sz="1600" dirty="0">
              <a:latin typeface="Letter-join No-Lead 4" panose="02000503000000020003" pitchFamily="50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8FA753B1-0691-C950-0A26-082C2741E413}"/>
              </a:ext>
            </a:extLst>
          </p:cNvPr>
          <p:cNvGrpSpPr/>
          <p:nvPr/>
        </p:nvGrpSpPr>
        <p:grpSpPr>
          <a:xfrm>
            <a:off x="3116240" y="6224705"/>
            <a:ext cx="3100932" cy="1348203"/>
            <a:chOff x="227851" y="9706935"/>
            <a:chExt cx="3100932" cy="1348203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FE734A72-1EC1-4946-A3A0-CC9CBFBCDE71}"/>
                </a:ext>
              </a:extLst>
            </p:cNvPr>
            <p:cNvSpPr txBox="1"/>
            <p:nvPr/>
          </p:nvSpPr>
          <p:spPr>
            <a:xfrm>
              <a:off x="227851" y="9977920"/>
              <a:ext cx="3074513" cy="1077218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u="sng" dirty="0">
                  <a:solidFill>
                    <a:srgbClr val="FF0000"/>
                  </a:solidFill>
                  <a:latin typeface="Letter-join No-Lead 4" panose="02000503000000020003" pitchFamily="50" charset="0"/>
                </a:rPr>
                <a:t>Music and Technology</a:t>
              </a:r>
            </a:p>
            <a:p>
              <a:pPr algn="ctr"/>
              <a:r>
                <a:rPr lang="en-US" sz="1600" dirty="0">
                  <a:solidFill>
                    <a:srgbClr val="FF0000"/>
                  </a:solidFill>
                  <a:latin typeface="Letter-join No-Lead 4" panose="02000503000000020003" pitchFamily="50" charset="0"/>
                </a:rPr>
                <a:t>Developing Melodic Phrases</a:t>
              </a:r>
            </a:p>
            <a:p>
              <a:r>
                <a:rPr lang="en-US" sz="1600" b="1" dirty="0">
                  <a:latin typeface="Letter-join No-Lead 4" panose="02000503000000020003" pitchFamily="50" charset="0"/>
                </a:rPr>
                <a:t>How does music bring us together? </a:t>
              </a:r>
              <a:endParaRPr lang="en-GB" sz="1600" b="1" dirty="0">
                <a:latin typeface="Letter-join No-Lead 4" panose="02000503000000020003" pitchFamily="50" charset="0"/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2CDDBF6F-2CDE-4E2F-81A8-BB31AA84B7E9}"/>
                </a:ext>
              </a:extLst>
            </p:cNvPr>
            <p:cNvSpPr txBox="1"/>
            <p:nvPr/>
          </p:nvSpPr>
          <p:spPr>
            <a:xfrm>
              <a:off x="254270" y="9706935"/>
              <a:ext cx="3074513" cy="33855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u="sng" dirty="0">
                  <a:solidFill>
                    <a:srgbClr val="FF0000"/>
                  </a:solidFill>
                  <a:latin typeface="Letter-join No-Lead 4" panose="02000503000000020003" pitchFamily="50" charset="0"/>
                </a:rPr>
                <a:t>Spring 1 – </a:t>
              </a:r>
              <a:endParaRPr lang="en-GB" sz="1600" dirty="0">
                <a:latin typeface="Letter-join No-Lead 4" panose="02000503000000020003" pitchFamily="50" charset="0"/>
              </a:endParaRPr>
            </a:p>
          </p:txBody>
        </p:sp>
      </p:grpSp>
      <p:sp>
        <p:nvSpPr>
          <p:cNvPr id="42" name="TextBox 41">
            <a:extLst>
              <a:ext uri="{FF2B5EF4-FFF2-40B4-BE49-F238E27FC236}">
                <a16:creationId xmlns:a16="http://schemas.microsoft.com/office/drawing/2014/main" id="{12D7C48C-55F1-4683-B705-27363E4F90C2}"/>
              </a:ext>
            </a:extLst>
          </p:cNvPr>
          <p:cNvSpPr txBox="1"/>
          <p:nvPr/>
        </p:nvSpPr>
        <p:spPr>
          <a:xfrm>
            <a:off x="1856901" y="15282947"/>
            <a:ext cx="4333852" cy="147732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800" b="1" u="sng" dirty="0">
                <a:solidFill>
                  <a:srgbClr val="FF0000"/>
                </a:solidFill>
                <a:latin typeface="Letter-join No-Lead 4" panose="02000503000000020003" pitchFamily="50" charset="0"/>
              </a:rPr>
              <a:t>Autumn Term</a:t>
            </a:r>
          </a:p>
          <a:p>
            <a:pPr algn="ctr"/>
            <a:endParaRPr lang="en-US" sz="1800" b="1" u="sng" dirty="0">
              <a:solidFill>
                <a:srgbClr val="FF0000"/>
              </a:solidFill>
              <a:latin typeface="Letter-join No-Lead 4" panose="02000503000000020003" pitchFamily="50" charset="0"/>
            </a:endParaRPr>
          </a:p>
          <a:p>
            <a:pPr algn="ctr"/>
            <a:r>
              <a:rPr lang="en-US" sz="1800" b="1" dirty="0">
                <a:solidFill>
                  <a:schemeClr val="tx1"/>
                </a:solidFill>
                <a:latin typeface="Letter-join No-Lead 4" panose="02000503000000020003" pitchFamily="50" charset="0"/>
              </a:rPr>
              <a:t>Weekly ukulele tuition with a Music Specialist from </a:t>
            </a:r>
          </a:p>
          <a:p>
            <a:pPr algn="ctr"/>
            <a:r>
              <a:rPr lang="en-US" sz="1800" b="1" dirty="0">
                <a:solidFill>
                  <a:schemeClr val="tx1"/>
                </a:solidFill>
                <a:latin typeface="Letter-join No-Lead 4" panose="02000503000000020003" pitchFamily="50" charset="0"/>
              </a:rPr>
              <a:t>Shropshire Music Service</a:t>
            </a:r>
          </a:p>
        </p:txBody>
      </p:sp>
    </p:spTree>
    <p:extLst>
      <p:ext uri="{BB962C8B-B14F-4D97-AF65-F5344CB8AC3E}">
        <p14:creationId xmlns:p14="http://schemas.microsoft.com/office/powerpoint/2010/main" val="31748011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A073F7A0ECC7049B0D4837B7ABB35F8" ma:contentTypeVersion="18" ma:contentTypeDescription="Create a new document." ma:contentTypeScope="" ma:versionID="deb025f28edf423ff09eabb215041f04">
  <xsd:schema xmlns:xsd="http://www.w3.org/2001/XMLSchema" xmlns:xs="http://www.w3.org/2001/XMLSchema" xmlns:p="http://schemas.microsoft.com/office/2006/metadata/properties" xmlns:ns2="dae4b5a2-3486-4643-8aaa-6d639880d199" xmlns:ns3="dcafa9e3-b22b-48f3-a35c-c25c939a7d0e" targetNamespace="http://schemas.microsoft.com/office/2006/metadata/properties" ma:root="true" ma:fieldsID="cc7da1e2645c76de8575a350a47f6e45" ns2:_="" ns3:_="">
    <xsd:import namespace="dae4b5a2-3486-4643-8aaa-6d639880d199"/>
    <xsd:import namespace="dcafa9e3-b22b-48f3-a35c-c25c939a7d0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e4b5a2-3486-4643-8aaa-6d639880d19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0a4e689-7223-47c4-ae89-b6007dcdc862}" ma:internalName="TaxCatchAll" ma:showField="CatchAllData" ma:web="dae4b5a2-3486-4643-8aaa-6d639880d19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afa9e3-b22b-48f3-a35c-c25c939a7d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b247c1b-e0bb-44ad-84aa-523fabb05a5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afa9e3-b22b-48f3-a35c-c25c939a7d0e">
      <Terms xmlns="http://schemas.microsoft.com/office/infopath/2007/PartnerControls"/>
    </lcf76f155ced4ddcb4097134ff3c332f>
    <TaxCatchAll xmlns="dae4b5a2-3486-4643-8aaa-6d639880d199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B5EFA31-EC35-48E4-9034-911AC9158A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ae4b5a2-3486-4643-8aaa-6d639880d199"/>
    <ds:schemaRef ds:uri="dcafa9e3-b22b-48f3-a35c-c25c939a7d0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5AC1B89-60DB-483B-929B-FF96E280787B}">
  <ds:schemaRefs>
    <ds:schemaRef ds:uri="http://www.w3.org/XML/1998/namespace"/>
    <ds:schemaRef ds:uri="dcafa9e3-b22b-48f3-a35c-c25c939a7d0e"/>
    <ds:schemaRef ds:uri="http://purl.org/dc/terms/"/>
    <ds:schemaRef ds:uri="http://purl.org/dc/elements/1.1/"/>
    <ds:schemaRef ds:uri="http://purl.org/dc/dcmitype/"/>
    <ds:schemaRef ds:uri="dae4b5a2-3486-4643-8aaa-6d639880d199"/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C53558FF-494A-4360-ABF2-DD936CEA2B4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2680</Words>
  <Application>Microsoft Office PowerPoint</Application>
  <PresentationFormat>Custom</PresentationFormat>
  <Paragraphs>359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Letter-join No-Lead 4</vt:lpstr>
      <vt:lpstr>Roboto</vt:lpstr>
      <vt:lpstr>Work Sans</vt:lpstr>
      <vt:lpstr>Work Sans Black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 Peachey</dc:creator>
  <cp:lastModifiedBy>Marston, Julie</cp:lastModifiedBy>
  <cp:revision>10</cp:revision>
  <cp:lastPrinted>2022-04-08T08:55:03Z</cp:lastPrinted>
  <dcterms:created xsi:type="dcterms:W3CDTF">2018-02-08T08:28:53Z</dcterms:created>
  <dcterms:modified xsi:type="dcterms:W3CDTF">2024-09-12T13:19:28Z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0x010100CA073F7A0ECC7049B0D4837B7ABB35F8</vt:lpwstr>
  </property>
  <property fmtid="{D5CDD505-2E9C-101B-9397-08002B2CF9AE}" pid="3" name="MediaServiceImageTags">
    <vt:lpwstr/>
  </property>
</Properties>
</file>